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13"/>
  </p:notesMasterIdLst>
  <p:handoutMasterIdLst>
    <p:handoutMasterId r:id="rId14"/>
  </p:handoutMasterIdLst>
  <p:sldIdLst>
    <p:sldId id="271" r:id="rId5"/>
    <p:sldId id="284" r:id="rId6"/>
    <p:sldId id="285" r:id="rId7"/>
    <p:sldId id="286" r:id="rId8"/>
    <p:sldId id="287" r:id="rId9"/>
    <p:sldId id="288" r:id="rId10"/>
    <p:sldId id="289" r:id="rId11"/>
    <p:sldId id="274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7CC8F92-9917-455B-9155-1642AFC1E7DE}" v="70" dt="2025-05-14T16:12:32.808"/>
    <p1510:client id="{4A45FC5C-A7DA-8D99-931A-FD6F537ED6CB}" v="7" dt="2025-05-14T14:39:57.38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Estilo clar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08FB837D-C827-4EFA-A057-4D05807E0F7C}" styleName="Estilo temático 1 - Énfasis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912C8C85-51F0-491E-9774-3900AFEF0FD7}" styleName="Estilo claro 2 - Acento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20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handoutMaster" Target="handoutMasters/handout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elson Augusto Santa Cruz López CE/AE" userId="S::nsantacruz@ine.gob.gt::bdb9b72c-6abd-4922-bfa2-a2fc5906799a" providerId="AD" clId="Web-{4A45FC5C-A7DA-8D99-931A-FD6F537ED6CB}"/>
    <pc:docChg chg="modSld">
      <pc:chgData name="Nelson Augusto Santa Cruz López CE/AE" userId="S::nsantacruz@ine.gob.gt::bdb9b72c-6abd-4922-bfa2-a2fc5906799a" providerId="AD" clId="Web-{4A45FC5C-A7DA-8D99-931A-FD6F537ED6CB}" dt="2025-05-14T14:39:57.371" v="5" actId="14100"/>
      <pc:docMkLst>
        <pc:docMk/>
      </pc:docMkLst>
      <pc:sldChg chg="modSp">
        <pc:chgData name="Nelson Augusto Santa Cruz López CE/AE" userId="S::nsantacruz@ine.gob.gt::bdb9b72c-6abd-4922-bfa2-a2fc5906799a" providerId="AD" clId="Web-{4A45FC5C-A7DA-8D99-931A-FD6F537ED6CB}" dt="2025-05-14T14:39:15.260" v="3" actId="20577"/>
        <pc:sldMkLst>
          <pc:docMk/>
          <pc:sldMk cId="1203412010" sldId="284"/>
        </pc:sldMkLst>
        <pc:spChg chg="mod">
          <ac:chgData name="Nelson Augusto Santa Cruz López CE/AE" userId="S::nsantacruz@ine.gob.gt::bdb9b72c-6abd-4922-bfa2-a2fc5906799a" providerId="AD" clId="Web-{4A45FC5C-A7DA-8D99-931A-FD6F537ED6CB}" dt="2025-05-14T14:39:15.260" v="3" actId="20577"/>
          <ac:spMkLst>
            <pc:docMk/>
            <pc:sldMk cId="1203412010" sldId="284"/>
            <ac:spMk id="6" creationId="{C38C048F-0680-4549-7F7B-BB901EDAED93}"/>
          </ac:spMkLst>
        </pc:spChg>
        <pc:spChg chg="mod">
          <ac:chgData name="Nelson Augusto Santa Cruz López CE/AE" userId="S::nsantacruz@ine.gob.gt::bdb9b72c-6abd-4922-bfa2-a2fc5906799a" providerId="AD" clId="Web-{4A45FC5C-A7DA-8D99-931A-FD6F537ED6CB}" dt="2025-05-14T14:39:04.619" v="1"/>
          <ac:spMkLst>
            <pc:docMk/>
            <pc:sldMk cId="1203412010" sldId="284"/>
            <ac:spMk id="10" creationId="{36DD0FA9-90EF-8EAE-6B28-CCE24765EC23}"/>
          </ac:spMkLst>
        </pc:spChg>
        <pc:picChg chg="mod">
          <ac:chgData name="Nelson Augusto Santa Cruz López CE/AE" userId="S::nsantacruz@ine.gob.gt::bdb9b72c-6abd-4922-bfa2-a2fc5906799a" providerId="AD" clId="Web-{4A45FC5C-A7DA-8D99-931A-FD6F537ED6CB}" dt="2025-05-14T14:38:54.165" v="0" actId="14100"/>
          <ac:picMkLst>
            <pc:docMk/>
            <pc:sldMk cId="1203412010" sldId="284"/>
            <ac:picMk id="16" creationId="{82F5E420-E539-F094-F7C6-EF97CDF38287}"/>
          </ac:picMkLst>
        </pc:picChg>
      </pc:sldChg>
      <pc:sldChg chg="modSp">
        <pc:chgData name="Nelson Augusto Santa Cruz López CE/AE" userId="S::nsantacruz@ine.gob.gt::bdb9b72c-6abd-4922-bfa2-a2fc5906799a" providerId="AD" clId="Web-{4A45FC5C-A7DA-8D99-931A-FD6F537ED6CB}" dt="2025-05-14T14:39:57.371" v="5" actId="14100"/>
        <pc:sldMkLst>
          <pc:docMk/>
          <pc:sldMk cId="3820197225" sldId="286"/>
        </pc:sldMkLst>
        <pc:picChg chg="mod">
          <ac:chgData name="Nelson Augusto Santa Cruz López CE/AE" userId="S::nsantacruz@ine.gob.gt::bdb9b72c-6abd-4922-bfa2-a2fc5906799a" providerId="AD" clId="Web-{4A45FC5C-A7DA-8D99-931A-FD6F537ED6CB}" dt="2025-05-14T14:39:57.371" v="5" actId="14100"/>
          <ac:picMkLst>
            <pc:docMk/>
            <pc:sldMk cId="3820197225" sldId="286"/>
            <ac:picMk id="32" creationId="{2A4E09F2-7FB1-52C5-9E10-0EEFA41DB073}"/>
          </ac:picMkLst>
        </pc:picChg>
      </pc:sldChg>
    </pc:docChg>
  </pc:docChgLst>
  <pc:docChgLst>
    <pc:chgData name="Nelson Augusto Santa Cruz López CE/AE" userId="bdb9b72c-6abd-4922-bfa2-a2fc5906799a" providerId="ADAL" clId="{27CC8F92-9917-455B-9155-1642AFC1E7DE}"/>
    <pc:docChg chg="undo custSel modSld">
      <pc:chgData name="Nelson Augusto Santa Cruz López CE/AE" userId="bdb9b72c-6abd-4922-bfa2-a2fc5906799a" providerId="ADAL" clId="{27CC8F92-9917-455B-9155-1642AFC1E7DE}" dt="2025-05-14T16:12:32.808" v="298" actId="207"/>
      <pc:docMkLst>
        <pc:docMk/>
      </pc:docMkLst>
      <pc:sldChg chg="addSp delSp modSp mod">
        <pc:chgData name="Nelson Augusto Santa Cruz López CE/AE" userId="bdb9b72c-6abd-4922-bfa2-a2fc5906799a" providerId="ADAL" clId="{27CC8F92-9917-455B-9155-1642AFC1E7DE}" dt="2025-05-14T14:35:58.872" v="14" actId="478"/>
        <pc:sldMkLst>
          <pc:docMk/>
          <pc:sldMk cId="34714725" sldId="271"/>
        </pc:sldMkLst>
        <pc:spChg chg="mod">
          <ac:chgData name="Nelson Augusto Santa Cruz López CE/AE" userId="bdb9b72c-6abd-4922-bfa2-a2fc5906799a" providerId="ADAL" clId="{27CC8F92-9917-455B-9155-1642AFC1E7DE}" dt="2025-05-14T14:34:49.095" v="5" actId="20577"/>
          <ac:spMkLst>
            <pc:docMk/>
            <pc:sldMk cId="34714725" sldId="271"/>
            <ac:spMk id="6" creationId="{DC10F3C1-E175-0BCC-5A93-81FF42A63FE8}"/>
          </ac:spMkLst>
        </pc:spChg>
        <pc:picChg chg="add del mod">
          <ac:chgData name="Nelson Augusto Santa Cruz López CE/AE" userId="bdb9b72c-6abd-4922-bfa2-a2fc5906799a" providerId="ADAL" clId="{27CC8F92-9917-455B-9155-1642AFC1E7DE}" dt="2025-05-14T14:35:58.872" v="14" actId="478"/>
          <ac:picMkLst>
            <pc:docMk/>
            <pc:sldMk cId="34714725" sldId="271"/>
            <ac:picMk id="8" creationId="{F03400EC-EBF7-1614-78F7-5B7F19A586A0}"/>
          </ac:picMkLst>
        </pc:picChg>
      </pc:sldChg>
      <pc:sldChg chg="addSp delSp modSp mod">
        <pc:chgData name="Nelson Augusto Santa Cruz López CE/AE" userId="bdb9b72c-6abd-4922-bfa2-a2fc5906799a" providerId="ADAL" clId="{27CC8F92-9917-455B-9155-1642AFC1E7DE}" dt="2025-05-14T16:12:32.808" v="298" actId="207"/>
        <pc:sldMkLst>
          <pc:docMk/>
          <pc:sldMk cId="3131437444" sldId="285"/>
        </pc:sldMkLst>
        <pc:spChg chg="add mod">
          <ac:chgData name="Nelson Augusto Santa Cruz López CE/AE" userId="bdb9b72c-6abd-4922-bfa2-a2fc5906799a" providerId="ADAL" clId="{27CC8F92-9917-455B-9155-1642AFC1E7DE}" dt="2025-05-14T16:12:03.716" v="296" actId="403"/>
          <ac:spMkLst>
            <pc:docMk/>
            <pc:sldMk cId="3131437444" sldId="285"/>
            <ac:spMk id="7" creationId="{A4EF0956-6A41-6207-8E10-4E3C80989753}"/>
          </ac:spMkLst>
        </pc:spChg>
        <pc:graphicFrameChg chg="mod">
          <ac:chgData name="Nelson Augusto Santa Cruz López CE/AE" userId="bdb9b72c-6abd-4922-bfa2-a2fc5906799a" providerId="ADAL" clId="{27CC8F92-9917-455B-9155-1642AFC1E7DE}" dt="2025-05-14T16:07:08.187" v="267" actId="1076"/>
          <ac:graphicFrameMkLst>
            <pc:docMk/>
            <pc:sldMk cId="3131437444" sldId="285"/>
            <ac:graphicFrameMk id="2" creationId="{C10B406D-2023-5D0C-D8EA-E8E25C3B77E9}"/>
          </ac:graphicFrameMkLst>
        </pc:graphicFrameChg>
        <pc:graphicFrameChg chg="add mod modGraphic">
          <ac:chgData name="Nelson Augusto Santa Cruz López CE/AE" userId="bdb9b72c-6abd-4922-bfa2-a2fc5906799a" providerId="ADAL" clId="{27CC8F92-9917-455B-9155-1642AFC1E7DE}" dt="2025-05-14T16:12:32.808" v="298" actId="207"/>
          <ac:graphicFrameMkLst>
            <pc:docMk/>
            <pc:sldMk cId="3131437444" sldId="285"/>
            <ac:graphicFrameMk id="6" creationId="{6C66C246-1DA3-D452-07DF-602D3CC36DF9}"/>
          </ac:graphicFrameMkLst>
        </pc:graphicFrameChg>
        <pc:picChg chg="add del mod">
          <ac:chgData name="Nelson Augusto Santa Cruz López CE/AE" userId="bdb9b72c-6abd-4922-bfa2-a2fc5906799a" providerId="ADAL" clId="{27CC8F92-9917-455B-9155-1642AFC1E7DE}" dt="2025-05-14T16:05:13.463" v="256" actId="478"/>
          <ac:picMkLst>
            <pc:docMk/>
            <pc:sldMk cId="3131437444" sldId="285"/>
            <ac:picMk id="4" creationId="{A705FFD5-00B1-F877-A73E-86955B175534}"/>
          </ac:picMkLst>
        </pc:picChg>
        <pc:picChg chg="mod">
          <ac:chgData name="Nelson Augusto Santa Cruz López CE/AE" userId="bdb9b72c-6abd-4922-bfa2-a2fc5906799a" providerId="ADAL" clId="{27CC8F92-9917-455B-9155-1642AFC1E7DE}" dt="2025-05-14T16:07:04.829" v="266" actId="1076"/>
          <ac:picMkLst>
            <pc:docMk/>
            <pc:sldMk cId="3131437444" sldId="285"/>
            <ac:picMk id="5" creationId="{7BABBC49-6093-E9E0-854B-0C208F84601B}"/>
          </ac:picMkLst>
        </pc:picChg>
      </pc:sldChg>
      <pc:sldChg chg="addSp delSp modSp mod">
        <pc:chgData name="Nelson Augusto Santa Cruz López CE/AE" userId="bdb9b72c-6abd-4922-bfa2-a2fc5906799a" providerId="ADAL" clId="{27CC8F92-9917-455B-9155-1642AFC1E7DE}" dt="2025-05-14T14:59:30.889" v="252" actId="20577"/>
        <pc:sldMkLst>
          <pc:docMk/>
          <pc:sldMk cId="1957976766" sldId="287"/>
        </pc:sldMkLst>
        <pc:spChg chg="mod">
          <ac:chgData name="Nelson Augusto Santa Cruz López CE/AE" userId="bdb9b72c-6abd-4922-bfa2-a2fc5906799a" providerId="ADAL" clId="{27CC8F92-9917-455B-9155-1642AFC1E7DE}" dt="2025-05-14T14:47:52.385" v="43" actId="1076"/>
          <ac:spMkLst>
            <pc:docMk/>
            <pc:sldMk cId="1957976766" sldId="287"/>
            <ac:spMk id="10" creationId="{181DE049-C7B9-804C-73E8-478584165C7E}"/>
          </ac:spMkLst>
        </pc:spChg>
        <pc:spChg chg="mod">
          <ac:chgData name="Nelson Augusto Santa Cruz López CE/AE" userId="bdb9b72c-6abd-4922-bfa2-a2fc5906799a" providerId="ADAL" clId="{27CC8F92-9917-455B-9155-1642AFC1E7DE}" dt="2025-05-14T14:47:55.607" v="44" actId="1076"/>
          <ac:spMkLst>
            <pc:docMk/>
            <pc:sldMk cId="1957976766" sldId="287"/>
            <ac:spMk id="11" creationId="{10CB6160-F8E9-D4B4-75F9-3EC39D23F9E7}"/>
          </ac:spMkLst>
        </pc:spChg>
        <pc:spChg chg="mod">
          <ac:chgData name="Nelson Augusto Santa Cruz López CE/AE" userId="bdb9b72c-6abd-4922-bfa2-a2fc5906799a" providerId="ADAL" clId="{27CC8F92-9917-455B-9155-1642AFC1E7DE}" dt="2025-05-14T14:52:43.852" v="136" actId="14100"/>
          <ac:spMkLst>
            <pc:docMk/>
            <pc:sldMk cId="1957976766" sldId="287"/>
            <ac:spMk id="12" creationId="{81F6D192-FEFD-D9F8-69BF-523BB3778294}"/>
          </ac:spMkLst>
        </pc:spChg>
        <pc:spChg chg="add mod">
          <ac:chgData name="Nelson Augusto Santa Cruz López CE/AE" userId="bdb9b72c-6abd-4922-bfa2-a2fc5906799a" providerId="ADAL" clId="{27CC8F92-9917-455B-9155-1642AFC1E7DE}" dt="2025-05-14T14:59:30.889" v="252" actId="20577"/>
          <ac:spMkLst>
            <pc:docMk/>
            <pc:sldMk cId="1957976766" sldId="287"/>
            <ac:spMk id="15" creationId="{D121F71F-B79A-7158-5DD0-555C5AF16E82}"/>
          </ac:spMkLst>
        </pc:spChg>
        <pc:grpChg chg="add del">
          <ac:chgData name="Nelson Augusto Santa Cruz López CE/AE" userId="bdb9b72c-6abd-4922-bfa2-a2fc5906799a" providerId="ADAL" clId="{27CC8F92-9917-455B-9155-1642AFC1E7DE}" dt="2025-05-14T14:50:53.897" v="57" actId="478"/>
          <ac:grpSpMkLst>
            <pc:docMk/>
            <pc:sldMk cId="1957976766" sldId="287"/>
            <ac:grpSpMk id="8" creationId="{C2C2A40F-762C-710B-AE14-929EBA2567D0}"/>
          </ac:grpSpMkLst>
        </pc:grpChg>
        <pc:graphicFrameChg chg="modGraphic">
          <ac:chgData name="Nelson Augusto Santa Cruz López CE/AE" userId="bdb9b72c-6abd-4922-bfa2-a2fc5906799a" providerId="ADAL" clId="{27CC8F92-9917-455B-9155-1642AFC1E7DE}" dt="2025-05-14T14:40:42.231" v="16" actId="207"/>
          <ac:graphicFrameMkLst>
            <pc:docMk/>
            <pc:sldMk cId="1957976766" sldId="287"/>
            <ac:graphicFrameMk id="2" creationId="{48FECEDF-06D0-BA99-18FC-4AF2BF9103CB}"/>
          </ac:graphicFrameMkLst>
        </pc:graphicFrameChg>
        <pc:graphicFrameChg chg="del mod">
          <ac:chgData name="Nelson Augusto Santa Cruz López CE/AE" userId="bdb9b72c-6abd-4922-bfa2-a2fc5906799a" providerId="ADAL" clId="{27CC8F92-9917-455B-9155-1642AFC1E7DE}" dt="2025-05-14T14:51:43.495" v="126" actId="478"/>
          <ac:graphicFrameMkLst>
            <pc:docMk/>
            <pc:sldMk cId="1957976766" sldId="287"/>
            <ac:graphicFrameMk id="7" creationId="{53398C0F-E23C-3572-7C59-BC31544CA17D}"/>
          </ac:graphicFrameMkLst>
        </pc:graphicFrameChg>
        <pc:picChg chg="add del mod">
          <ac:chgData name="Nelson Augusto Santa Cruz López CE/AE" userId="bdb9b72c-6abd-4922-bfa2-a2fc5906799a" providerId="ADAL" clId="{27CC8F92-9917-455B-9155-1642AFC1E7DE}" dt="2025-05-14T14:45:20.388" v="30" actId="478"/>
          <ac:picMkLst>
            <pc:docMk/>
            <pc:sldMk cId="1957976766" sldId="287"/>
            <ac:picMk id="13" creationId="{DAA4C0C1-A029-0062-0961-C94B916EF675}"/>
          </ac:picMkLst>
        </pc:picChg>
        <pc:picChg chg="add mod ord">
          <ac:chgData name="Nelson Augusto Santa Cruz López CE/AE" userId="bdb9b72c-6abd-4922-bfa2-a2fc5906799a" providerId="ADAL" clId="{27CC8F92-9917-455B-9155-1642AFC1E7DE}" dt="2025-05-14T14:52:10.115" v="129" actId="14100"/>
          <ac:picMkLst>
            <pc:docMk/>
            <pc:sldMk cId="1957976766" sldId="287"/>
            <ac:picMk id="14" creationId="{395FEF7C-4520-2C53-7682-30AFB779B36A}"/>
          </ac:picMkLst>
        </pc:picChg>
        <pc:picChg chg="del">
          <ac:chgData name="Nelson Augusto Santa Cruz López CE/AE" userId="bdb9b72c-6abd-4922-bfa2-a2fc5906799a" providerId="ADAL" clId="{27CC8F92-9917-455B-9155-1642AFC1E7DE}" dt="2025-05-14T14:43:40.693" v="21" actId="478"/>
          <ac:picMkLst>
            <pc:docMk/>
            <pc:sldMk cId="1957976766" sldId="287"/>
            <ac:picMk id="16" creationId="{4448DE5A-BEA2-BE38-72F0-97F61AF109A2}"/>
          </ac:picMkLst>
        </pc:picChg>
        <pc:picChg chg="add mod">
          <ac:chgData name="Nelson Augusto Santa Cruz López CE/AE" userId="bdb9b72c-6abd-4922-bfa2-a2fc5906799a" providerId="ADAL" clId="{27CC8F92-9917-455B-9155-1642AFC1E7DE}" dt="2025-05-14T14:54:26.269" v="161" actId="1076"/>
          <ac:picMkLst>
            <pc:docMk/>
            <pc:sldMk cId="1957976766" sldId="287"/>
            <ac:picMk id="17" creationId="{D082627A-A800-4342-B3FE-53267B9DB096}"/>
          </ac:picMkLst>
        </pc:picChg>
        <pc:picChg chg="add mod">
          <ac:chgData name="Nelson Augusto Santa Cruz López CE/AE" userId="bdb9b72c-6abd-4922-bfa2-a2fc5906799a" providerId="ADAL" clId="{27CC8F92-9917-455B-9155-1642AFC1E7DE}" dt="2025-05-14T14:55:18.049" v="170" actId="1076"/>
          <ac:picMkLst>
            <pc:docMk/>
            <pc:sldMk cId="1957976766" sldId="287"/>
            <ac:picMk id="18" creationId="{B5A161D9-25D3-055E-714F-A16A63EF2C1B}"/>
          </ac:picMkLst>
        </pc:picChg>
        <pc:picChg chg="add mod modCrop">
          <ac:chgData name="Nelson Augusto Santa Cruz López CE/AE" userId="bdb9b72c-6abd-4922-bfa2-a2fc5906799a" providerId="ADAL" clId="{27CC8F92-9917-455B-9155-1642AFC1E7DE}" dt="2025-05-14T14:56:42.101" v="181" actId="1036"/>
          <ac:picMkLst>
            <pc:docMk/>
            <pc:sldMk cId="1957976766" sldId="287"/>
            <ac:picMk id="19" creationId="{325585CB-1C83-0DB8-81EF-81D26E1188E0}"/>
          </ac:picMkLst>
        </pc:picChg>
        <pc:picChg chg="add mod">
          <ac:chgData name="Nelson Augusto Santa Cruz López CE/AE" userId="bdb9b72c-6abd-4922-bfa2-a2fc5906799a" providerId="ADAL" clId="{27CC8F92-9917-455B-9155-1642AFC1E7DE}" dt="2025-05-14T14:58:43.727" v="240" actId="14100"/>
          <ac:picMkLst>
            <pc:docMk/>
            <pc:sldMk cId="1957976766" sldId="287"/>
            <ac:picMk id="20" creationId="{619DD90B-172B-86CF-83AC-D621A020262A}"/>
          </ac:picMkLst>
        </pc:picChg>
      </pc:sldChg>
      <pc:sldChg chg="addSp delSp modSp mod">
        <pc:chgData name="Nelson Augusto Santa Cruz López CE/AE" userId="bdb9b72c-6abd-4922-bfa2-a2fc5906799a" providerId="ADAL" clId="{27CC8F92-9917-455B-9155-1642AFC1E7DE}" dt="2025-05-14T16:11:20.621" v="294" actId="1076"/>
        <pc:sldMkLst>
          <pc:docMk/>
          <pc:sldMk cId="2930964128" sldId="288"/>
        </pc:sldMkLst>
        <pc:spChg chg="del mod">
          <ac:chgData name="Nelson Augusto Santa Cruz López CE/AE" userId="bdb9b72c-6abd-4922-bfa2-a2fc5906799a" providerId="ADAL" clId="{27CC8F92-9917-455B-9155-1642AFC1E7DE}" dt="2025-05-14T16:08:56.105" v="277" actId="478"/>
          <ac:spMkLst>
            <pc:docMk/>
            <pc:sldMk cId="2930964128" sldId="288"/>
            <ac:spMk id="3" creationId="{827445F1-7BA5-F948-E48A-3C4349E385BA}"/>
          </ac:spMkLst>
        </pc:spChg>
        <pc:spChg chg="del mod">
          <ac:chgData name="Nelson Augusto Santa Cruz López CE/AE" userId="bdb9b72c-6abd-4922-bfa2-a2fc5906799a" providerId="ADAL" clId="{27CC8F92-9917-455B-9155-1642AFC1E7DE}" dt="2025-05-14T16:09:23.417" v="282" actId="478"/>
          <ac:spMkLst>
            <pc:docMk/>
            <pc:sldMk cId="2930964128" sldId="288"/>
            <ac:spMk id="7" creationId="{77C45AE3-A671-5174-D59D-A5E65149C9D3}"/>
          </ac:spMkLst>
        </pc:spChg>
        <pc:spChg chg="mod">
          <ac:chgData name="Nelson Augusto Santa Cruz López CE/AE" userId="bdb9b72c-6abd-4922-bfa2-a2fc5906799a" providerId="ADAL" clId="{27CC8F92-9917-455B-9155-1642AFC1E7DE}" dt="2025-05-14T16:11:20.621" v="294" actId="1076"/>
          <ac:spMkLst>
            <pc:docMk/>
            <pc:sldMk cId="2930964128" sldId="288"/>
            <ac:spMk id="9" creationId="{D4BE0364-6B9B-D353-D729-D39ECECC03EC}"/>
          </ac:spMkLst>
        </pc:spChg>
        <pc:spChg chg="del">
          <ac:chgData name="Nelson Augusto Santa Cruz López CE/AE" userId="bdb9b72c-6abd-4922-bfa2-a2fc5906799a" providerId="ADAL" clId="{27CC8F92-9917-455B-9155-1642AFC1E7DE}" dt="2025-05-14T16:10:29.844" v="285" actId="478"/>
          <ac:spMkLst>
            <pc:docMk/>
            <pc:sldMk cId="2930964128" sldId="288"/>
            <ac:spMk id="10" creationId="{78F1A922-5953-7940-242B-07D1373419FC}"/>
          </ac:spMkLst>
        </pc:spChg>
        <pc:spChg chg="add mod">
          <ac:chgData name="Nelson Augusto Santa Cruz López CE/AE" userId="bdb9b72c-6abd-4922-bfa2-a2fc5906799a" providerId="ADAL" clId="{27CC8F92-9917-455B-9155-1642AFC1E7DE}" dt="2025-05-14T16:09:15.764" v="280" actId="1076"/>
          <ac:spMkLst>
            <pc:docMk/>
            <pc:sldMk cId="2930964128" sldId="288"/>
            <ac:spMk id="21" creationId="{499B33F8-9F8D-9F44-F07C-E4623576DDFE}"/>
          </ac:spMkLst>
        </pc:spChg>
        <pc:spChg chg="add mod">
          <ac:chgData name="Nelson Augusto Santa Cruz López CE/AE" userId="bdb9b72c-6abd-4922-bfa2-a2fc5906799a" providerId="ADAL" clId="{27CC8F92-9917-455B-9155-1642AFC1E7DE}" dt="2025-05-14T16:09:50.236" v="284" actId="2711"/>
          <ac:spMkLst>
            <pc:docMk/>
            <pc:sldMk cId="2930964128" sldId="288"/>
            <ac:spMk id="24" creationId="{4911C3A8-60D0-C237-9872-A7420D489329}"/>
          </ac:spMkLst>
        </pc:spChg>
        <pc:spChg chg="add mod">
          <ac:chgData name="Nelson Augusto Santa Cruz López CE/AE" userId="bdb9b72c-6abd-4922-bfa2-a2fc5906799a" providerId="ADAL" clId="{27CC8F92-9917-455B-9155-1642AFC1E7DE}" dt="2025-05-14T16:11:04.423" v="292" actId="1076"/>
          <ac:spMkLst>
            <pc:docMk/>
            <pc:sldMk cId="2930964128" sldId="288"/>
            <ac:spMk id="26" creationId="{95EEEE8D-3D3D-3A2E-57B7-711EEB349E36}"/>
          </ac:spMkLst>
        </pc:spChg>
        <pc:grpChg chg="mod">
          <ac:chgData name="Nelson Augusto Santa Cruz López CE/AE" userId="bdb9b72c-6abd-4922-bfa2-a2fc5906799a" providerId="ADAL" clId="{27CC8F92-9917-455B-9155-1642AFC1E7DE}" dt="2025-05-14T16:09:05.199" v="278" actId="1076"/>
          <ac:grpSpMkLst>
            <pc:docMk/>
            <pc:sldMk cId="2930964128" sldId="288"/>
            <ac:grpSpMk id="2" creationId="{FC09E0D2-5F33-8580-D7A5-389E99455102}"/>
          </ac:grpSpMkLst>
        </pc:grpChg>
        <pc:picChg chg="mod">
          <ac:chgData name="Nelson Augusto Santa Cruz López CE/AE" userId="bdb9b72c-6abd-4922-bfa2-a2fc5906799a" providerId="ADAL" clId="{27CC8F92-9917-455B-9155-1642AFC1E7DE}" dt="2025-05-14T16:11:15.305" v="293" actId="1076"/>
          <ac:picMkLst>
            <pc:docMk/>
            <pc:sldMk cId="2930964128" sldId="288"/>
            <ac:picMk id="23" creationId="{B7CF7E9A-F8CE-F4B6-2A27-8E062A86DD60}"/>
          </ac:picMkLst>
        </pc:picChg>
      </pc:sldChg>
      <pc:sldChg chg="modSp">
        <pc:chgData name="Nelson Augusto Santa Cruz López CE/AE" userId="bdb9b72c-6abd-4922-bfa2-a2fc5906799a" providerId="ADAL" clId="{27CC8F92-9917-455B-9155-1642AFC1E7DE}" dt="2025-05-14T14:42:17.100" v="20"/>
        <pc:sldMkLst>
          <pc:docMk/>
          <pc:sldMk cId="1432922629" sldId="289"/>
        </pc:sldMkLst>
        <pc:picChg chg="mod">
          <ac:chgData name="Nelson Augusto Santa Cruz López CE/AE" userId="bdb9b72c-6abd-4922-bfa2-a2fc5906799a" providerId="ADAL" clId="{27CC8F92-9917-455B-9155-1642AFC1E7DE}" dt="2025-05-14T14:42:17.100" v="20"/>
          <ac:picMkLst>
            <pc:docMk/>
            <pc:sldMk cId="1432922629" sldId="289"/>
            <ac:picMk id="11" creationId="{6099412B-DB0E-5BA9-AAFD-1D50959338A1}"/>
          </ac:picMkLst>
        </pc:pic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FF51779-8010-4A51-BCB9-829C5F71CCC4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C"/>
        </a:p>
      </dgm:t>
    </dgm:pt>
    <dgm:pt modelId="{4C6DF589-CDFC-48C8-A415-CB896AC1DAF0}">
      <dgm:prSet custT="1"/>
      <dgm:spPr/>
      <dgm:t>
        <a:bodyPr/>
        <a:lstStyle/>
        <a:p>
          <a:pPr algn="just"/>
          <a:r>
            <a:rPr lang="es-ES" sz="2000" kern="1200">
              <a:solidFill>
                <a:schemeClr val="dk1"/>
              </a:solidFill>
              <a:latin typeface="Arial Nova" panose="020B0504020202020204" pitchFamily="34" charset="0"/>
              <a:ea typeface="Calibri Light" panose="020F0302020204030204" pitchFamily="34" charset="0"/>
              <a:cs typeface="Calibri Light" panose="020F0302020204030204" pitchFamily="34" charset="0"/>
            </a:rPr>
            <a:t>La ENDE es un enfoque de planificación para la elaboración de una estrategia cuyo fin es </a:t>
          </a:r>
          <a:r>
            <a:rPr lang="es-ES" sz="2000" b="1" kern="1200">
              <a:solidFill>
                <a:schemeClr val="dk1"/>
              </a:solidFill>
              <a:latin typeface="Arial Nova" panose="020B0504020202020204" pitchFamily="34" charset="0"/>
              <a:ea typeface="Calibri Light" panose="020F0302020204030204" pitchFamily="34" charset="0"/>
              <a:cs typeface="Calibri Light" panose="020F0302020204030204" pitchFamily="34" charset="0"/>
            </a:rPr>
            <a:t>desarrollar la capacidad de producir, difundir y normalizar el uso de estadísticas. </a:t>
          </a:r>
        </a:p>
        <a:p>
          <a:pPr algn="just"/>
          <a:r>
            <a:rPr lang="es-ES" sz="2000" kern="1200">
              <a:solidFill>
                <a:schemeClr val="dk1"/>
              </a:solidFill>
              <a:latin typeface="Arial Nova" panose="020B0504020202020204" pitchFamily="34" charset="0"/>
              <a:ea typeface="Calibri Light" panose="020F0302020204030204" pitchFamily="34" charset="0"/>
              <a:cs typeface="Calibri Light" panose="020F0302020204030204" pitchFamily="34" charset="0"/>
            </a:rPr>
            <a:t>Debe ser armonizada con el Plan Nacional de Desarrollo KATUN y con la Política Nacional de Estadística en materia de datos, y se rige por los principios de inclusividad, transparencia y rendición de cuentas.</a:t>
          </a:r>
          <a:endParaRPr lang="es-EC" sz="2000" kern="1200">
            <a:solidFill>
              <a:schemeClr val="dk1"/>
            </a:solidFill>
            <a:latin typeface="Arial Nova" panose="020B0504020202020204" pitchFamily="34" charset="0"/>
            <a:ea typeface="Calibri Light" panose="020F0302020204030204" pitchFamily="34" charset="0"/>
            <a:cs typeface="Calibri Light" panose="020F0302020204030204" pitchFamily="34" charset="0"/>
          </a:endParaRPr>
        </a:p>
      </dgm:t>
    </dgm:pt>
    <dgm:pt modelId="{9722D50C-89D0-4DF0-8D72-85005CF8FAE3}" type="parTrans" cxnId="{BF5F6341-F99D-4BF7-BB2B-3F806C94AE7A}">
      <dgm:prSet/>
      <dgm:spPr/>
      <dgm:t>
        <a:bodyPr/>
        <a:lstStyle/>
        <a:p>
          <a:endParaRPr lang="es-EC" sz="2000"/>
        </a:p>
      </dgm:t>
    </dgm:pt>
    <dgm:pt modelId="{A9B66545-5622-4FF0-957E-025AB45D8634}" type="sibTrans" cxnId="{BF5F6341-F99D-4BF7-BB2B-3F806C94AE7A}">
      <dgm:prSet/>
      <dgm:spPr/>
      <dgm:t>
        <a:bodyPr/>
        <a:lstStyle/>
        <a:p>
          <a:endParaRPr lang="es-EC" sz="2000"/>
        </a:p>
      </dgm:t>
    </dgm:pt>
    <dgm:pt modelId="{7B677552-B1A4-4AB3-9E81-27152481C14A}" type="pres">
      <dgm:prSet presAssocID="{EFF51779-8010-4A51-BCB9-829C5F71CCC4}" presName="vert0" presStyleCnt="0">
        <dgm:presLayoutVars>
          <dgm:dir/>
          <dgm:animOne val="branch"/>
          <dgm:animLvl val="lvl"/>
        </dgm:presLayoutVars>
      </dgm:prSet>
      <dgm:spPr/>
    </dgm:pt>
    <dgm:pt modelId="{09F044A1-865F-4D1A-B1D9-1E583FD867FA}" type="pres">
      <dgm:prSet presAssocID="{4C6DF589-CDFC-48C8-A415-CB896AC1DAF0}" presName="thickLine" presStyleLbl="alignNode1" presStyleIdx="0" presStyleCnt="1"/>
      <dgm:spPr/>
    </dgm:pt>
    <dgm:pt modelId="{B755D908-3156-4DBE-8142-B9EFAB158223}" type="pres">
      <dgm:prSet presAssocID="{4C6DF589-CDFC-48C8-A415-CB896AC1DAF0}" presName="horz1" presStyleCnt="0"/>
      <dgm:spPr/>
    </dgm:pt>
    <dgm:pt modelId="{E20A52FD-BFC0-460F-8213-CB71537B9445}" type="pres">
      <dgm:prSet presAssocID="{4C6DF589-CDFC-48C8-A415-CB896AC1DAF0}" presName="tx1" presStyleLbl="revTx" presStyleIdx="0" presStyleCnt="1"/>
      <dgm:spPr/>
    </dgm:pt>
    <dgm:pt modelId="{7D8815E6-2465-4194-91E0-602EA9613D44}" type="pres">
      <dgm:prSet presAssocID="{4C6DF589-CDFC-48C8-A415-CB896AC1DAF0}" presName="vert1" presStyleCnt="0"/>
      <dgm:spPr/>
    </dgm:pt>
  </dgm:ptLst>
  <dgm:cxnLst>
    <dgm:cxn modelId="{BF5F6341-F99D-4BF7-BB2B-3F806C94AE7A}" srcId="{EFF51779-8010-4A51-BCB9-829C5F71CCC4}" destId="{4C6DF589-CDFC-48C8-A415-CB896AC1DAF0}" srcOrd="0" destOrd="0" parTransId="{9722D50C-89D0-4DF0-8D72-85005CF8FAE3}" sibTransId="{A9B66545-5622-4FF0-957E-025AB45D8634}"/>
    <dgm:cxn modelId="{A88F517C-F02E-4CDC-8F69-10231484DC2B}" type="presOf" srcId="{EFF51779-8010-4A51-BCB9-829C5F71CCC4}" destId="{7B677552-B1A4-4AB3-9E81-27152481C14A}" srcOrd="0" destOrd="0" presId="urn:microsoft.com/office/officeart/2008/layout/LinedList"/>
    <dgm:cxn modelId="{680274AA-5CBB-41BB-A845-64673C071540}" type="presOf" srcId="{4C6DF589-CDFC-48C8-A415-CB896AC1DAF0}" destId="{E20A52FD-BFC0-460F-8213-CB71537B9445}" srcOrd="0" destOrd="0" presId="urn:microsoft.com/office/officeart/2008/layout/LinedList"/>
    <dgm:cxn modelId="{13BE8E6E-5124-4456-9DD9-D278E8A6C458}" type="presParOf" srcId="{7B677552-B1A4-4AB3-9E81-27152481C14A}" destId="{09F044A1-865F-4D1A-B1D9-1E583FD867FA}" srcOrd="0" destOrd="0" presId="urn:microsoft.com/office/officeart/2008/layout/LinedList"/>
    <dgm:cxn modelId="{A0E1FF5F-30D4-4BFF-B79C-EC1E12C1F0A4}" type="presParOf" srcId="{7B677552-B1A4-4AB3-9E81-27152481C14A}" destId="{B755D908-3156-4DBE-8142-B9EFAB158223}" srcOrd="1" destOrd="0" presId="urn:microsoft.com/office/officeart/2008/layout/LinedList"/>
    <dgm:cxn modelId="{2C02B17E-7F2D-4012-9433-4C4174DA30B6}" type="presParOf" srcId="{B755D908-3156-4DBE-8142-B9EFAB158223}" destId="{E20A52FD-BFC0-460F-8213-CB71537B9445}" srcOrd="0" destOrd="0" presId="urn:microsoft.com/office/officeart/2008/layout/LinedList"/>
    <dgm:cxn modelId="{39A4EA2B-3A9E-46BD-808F-5A3656A45979}" type="presParOf" srcId="{B755D908-3156-4DBE-8142-B9EFAB158223}" destId="{7D8815E6-2465-4194-91E0-602EA9613D44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545D63D-A543-422D-9F36-484A3CE9AC96}" type="doc">
      <dgm:prSet loTypeId="urn:microsoft.com/office/officeart/2005/8/layout/vList2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s-EC"/>
        </a:p>
      </dgm:t>
    </dgm:pt>
    <dgm:pt modelId="{003ACD3C-A661-4153-81F9-CCBA23E4D6D4}">
      <dgm:prSet phldrT="[Texto]" custT="1"/>
      <dgm:spPr/>
      <dgm:t>
        <a:bodyPr/>
        <a:lstStyle/>
        <a:p>
          <a:r>
            <a:rPr lang="es-EC" sz="1300" b="0" i="0">
              <a:solidFill>
                <a:schemeClr val="tx1"/>
              </a:solidFill>
              <a:latin typeface="Arial Nova" panose="020B0504020202020204" pitchFamily="34" charset="0"/>
              <a:ea typeface="Calibri Light" panose="020F0302020204030204" pitchFamily="34" charset="0"/>
              <a:cs typeface="Calibri Light" panose="020F0302020204030204" pitchFamily="34" charset="0"/>
            </a:rPr>
            <a:t>Responder a las necesidades nacionales, regionales e internacionales</a:t>
          </a:r>
          <a:r>
            <a:rPr lang="es-ES" sz="1300" b="0" i="0">
              <a:solidFill>
                <a:schemeClr val="tx1"/>
              </a:solidFill>
              <a:latin typeface="Arial Nova" panose="020B0504020202020204" pitchFamily="34" charset="0"/>
              <a:ea typeface="Calibri Light" panose="020F0302020204030204" pitchFamily="34" charset="0"/>
              <a:cs typeface="Calibri Light" panose="020F0302020204030204" pitchFamily="34" charset="0"/>
            </a:rPr>
            <a:t> </a:t>
          </a:r>
          <a:endParaRPr lang="es-EC" sz="1300" b="0" i="0">
            <a:solidFill>
              <a:schemeClr val="tx1"/>
            </a:solidFill>
            <a:latin typeface="Arial Nova" panose="020B0504020202020204" pitchFamily="34" charset="0"/>
            <a:ea typeface="Calibri Light" panose="020F0302020204030204" pitchFamily="34" charset="0"/>
            <a:cs typeface="Calibri Light" panose="020F0302020204030204" pitchFamily="34" charset="0"/>
          </a:endParaRPr>
        </a:p>
      </dgm:t>
    </dgm:pt>
    <dgm:pt modelId="{800C6A06-AAC8-4948-AAFB-D196D3702463}" type="parTrans" cxnId="{E7917FB3-FC6E-4BCA-A05B-01F9FD29F5BC}">
      <dgm:prSet/>
      <dgm:spPr/>
      <dgm:t>
        <a:bodyPr/>
        <a:lstStyle/>
        <a:p>
          <a:endParaRPr lang="es-EC"/>
        </a:p>
      </dgm:t>
    </dgm:pt>
    <dgm:pt modelId="{82D23336-5708-4B1F-B2AE-56C36FF5DDE6}" type="sibTrans" cxnId="{E7917FB3-FC6E-4BCA-A05B-01F9FD29F5BC}">
      <dgm:prSet/>
      <dgm:spPr/>
      <dgm:t>
        <a:bodyPr/>
        <a:lstStyle/>
        <a:p>
          <a:endParaRPr lang="es-EC"/>
        </a:p>
      </dgm:t>
    </dgm:pt>
    <dgm:pt modelId="{5CEBE136-A67F-4CA5-A69F-7ABED9EF562D}">
      <dgm:prSet phldrT="[Texto]" custT="1"/>
      <dgm:spPr/>
      <dgm:t>
        <a:bodyPr/>
        <a:lstStyle/>
        <a:p>
          <a:r>
            <a:rPr lang="es-ES" sz="1300" b="0" i="0">
              <a:latin typeface="Arial Nova" panose="020B0504020202020204" pitchFamily="34" charset="0"/>
              <a:ea typeface="Calibri Light" panose="020F0302020204030204" pitchFamily="34" charset="0"/>
              <a:cs typeface="Calibri Light" panose="020F0302020204030204" pitchFamily="34" charset="0"/>
            </a:rPr>
            <a:t>Coordinar a todas las partes interesadas del ecosistema de datos</a:t>
          </a:r>
          <a:endParaRPr lang="es-EC" sz="1300" b="0" i="0">
            <a:latin typeface="Arial Nova" panose="020B0504020202020204" pitchFamily="34" charset="0"/>
            <a:ea typeface="Calibri Light" panose="020F0302020204030204" pitchFamily="34" charset="0"/>
            <a:cs typeface="Calibri Light" panose="020F0302020204030204" pitchFamily="34" charset="0"/>
          </a:endParaRPr>
        </a:p>
      </dgm:t>
    </dgm:pt>
    <dgm:pt modelId="{4B118871-2032-4062-80EB-B81CB14C9EBC}" type="parTrans" cxnId="{FAD12A27-D9F3-48B1-85E6-9C4CACDC9CD6}">
      <dgm:prSet/>
      <dgm:spPr/>
      <dgm:t>
        <a:bodyPr/>
        <a:lstStyle/>
        <a:p>
          <a:endParaRPr lang="es-EC"/>
        </a:p>
      </dgm:t>
    </dgm:pt>
    <dgm:pt modelId="{B3170F93-CE5C-49D3-83B9-8AD4CF0D81C9}" type="sibTrans" cxnId="{FAD12A27-D9F3-48B1-85E6-9C4CACDC9CD6}">
      <dgm:prSet/>
      <dgm:spPr/>
      <dgm:t>
        <a:bodyPr/>
        <a:lstStyle/>
        <a:p>
          <a:endParaRPr lang="es-EC"/>
        </a:p>
      </dgm:t>
    </dgm:pt>
    <dgm:pt modelId="{4271699E-57D2-4570-9CEB-53ED4C68855A}">
      <dgm:prSet phldrT="[Texto]" custT="1"/>
      <dgm:spPr/>
      <dgm:t>
        <a:bodyPr/>
        <a:lstStyle/>
        <a:p>
          <a:r>
            <a:rPr lang="es-ES" sz="1300" b="0" i="0">
              <a:latin typeface="Arial Nova" panose="020B0504020202020204" pitchFamily="34" charset="0"/>
              <a:ea typeface="Calibri Light" panose="020F0302020204030204" pitchFamily="34" charset="0"/>
              <a:cs typeface="Calibri Light" panose="020F0302020204030204" pitchFamily="34" charset="0"/>
            </a:rPr>
            <a:t>Servir como marco para la asistencia internacional y bilateral</a:t>
          </a:r>
          <a:endParaRPr lang="es-EC" sz="1300" b="0" i="0">
            <a:latin typeface="Arial Nova" panose="020B0504020202020204" pitchFamily="34" charset="0"/>
            <a:ea typeface="Calibri Light" panose="020F0302020204030204" pitchFamily="34" charset="0"/>
            <a:cs typeface="Calibri Light" panose="020F0302020204030204" pitchFamily="34" charset="0"/>
          </a:endParaRPr>
        </a:p>
      </dgm:t>
    </dgm:pt>
    <dgm:pt modelId="{38D7C02D-DDB7-4DAD-B2B4-5809662D4C13}" type="parTrans" cxnId="{A58FD980-91C2-43D8-9278-6C4A04BC5C51}">
      <dgm:prSet/>
      <dgm:spPr/>
      <dgm:t>
        <a:bodyPr/>
        <a:lstStyle/>
        <a:p>
          <a:endParaRPr lang="es-EC"/>
        </a:p>
      </dgm:t>
    </dgm:pt>
    <dgm:pt modelId="{F55AE479-562A-402C-A2BE-C49320736E38}" type="sibTrans" cxnId="{A58FD980-91C2-43D8-9278-6C4A04BC5C51}">
      <dgm:prSet/>
      <dgm:spPr/>
      <dgm:t>
        <a:bodyPr/>
        <a:lstStyle/>
        <a:p>
          <a:endParaRPr lang="es-EC"/>
        </a:p>
      </dgm:t>
    </dgm:pt>
    <dgm:pt modelId="{E7A6405F-F2FE-4F76-B577-E78AE4C5D303}">
      <dgm:prSet phldrT="[Texto]" custT="1"/>
      <dgm:spPr/>
      <dgm:t>
        <a:bodyPr/>
        <a:lstStyle/>
        <a:p>
          <a:r>
            <a:rPr lang="es-ES" sz="1300" b="0" i="0">
              <a:latin typeface="Arial Nova" panose="020B0504020202020204" pitchFamily="34" charset="0"/>
              <a:ea typeface="Calibri Light" panose="020F0302020204030204" pitchFamily="34" charset="0"/>
              <a:cs typeface="Calibri Light" panose="020F0302020204030204" pitchFamily="34" charset="0"/>
            </a:rPr>
            <a:t>Priorizar esfuerzos para hacer frente a los desafíos relacionados con la producción, el análisis y el uso de datos</a:t>
          </a:r>
          <a:endParaRPr lang="es-EC" sz="1300" b="0" i="0">
            <a:latin typeface="Arial Nova" panose="020B0504020202020204" pitchFamily="34" charset="0"/>
            <a:ea typeface="Calibri Light" panose="020F0302020204030204" pitchFamily="34" charset="0"/>
            <a:cs typeface="Calibri Light" panose="020F0302020204030204" pitchFamily="34" charset="0"/>
          </a:endParaRPr>
        </a:p>
      </dgm:t>
    </dgm:pt>
    <dgm:pt modelId="{5BB841D6-81D0-4F25-94F3-4401BE84C822}" type="parTrans" cxnId="{B7865C46-D3B1-45B0-822F-D8037E32E2AF}">
      <dgm:prSet/>
      <dgm:spPr/>
      <dgm:t>
        <a:bodyPr/>
        <a:lstStyle/>
        <a:p>
          <a:endParaRPr lang="es-EC"/>
        </a:p>
      </dgm:t>
    </dgm:pt>
    <dgm:pt modelId="{005FEA5F-EA40-4588-8ED9-113E67A71E38}" type="sibTrans" cxnId="{B7865C46-D3B1-45B0-822F-D8037E32E2AF}">
      <dgm:prSet/>
      <dgm:spPr/>
      <dgm:t>
        <a:bodyPr/>
        <a:lstStyle/>
        <a:p>
          <a:endParaRPr lang="es-EC"/>
        </a:p>
      </dgm:t>
    </dgm:pt>
    <dgm:pt modelId="{54F60841-A0AF-430E-8864-B070F4417B00}" type="pres">
      <dgm:prSet presAssocID="{1545D63D-A543-422D-9F36-484A3CE9AC96}" presName="linear" presStyleCnt="0">
        <dgm:presLayoutVars>
          <dgm:animLvl val="lvl"/>
          <dgm:resizeHandles val="exact"/>
        </dgm:presLayoutVars>
      </dgm:prSet>
      <dgm:spPr/>
    </dgm:pt>
    <dgm:pt modelId="{ABE78330-C9FC-4F25-8FE7-9487DF83E86D}" type="pres">
      <dgm:prSet presAssocID="{003ACD3C-A661-4153-81F9-CCBA23E4D6D4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5D32E792-6345-4225-AB8F-00478D70C9B8}" type="pres">
      <dgm:prSet presAssocID="{82D23336-5708-4B1F-B2AE-56C36FF5DDE6}" presName="spacer" presStyleCnt="0"/>
      <dgm:spPr/>
    </dgm:pt>
    <dgm:pt modelId="{24F08CD5-6DD1-4685-9B03-C7CBF602F78D}" type="pres">
      <dgm:prSet presAssocID="{5CEBE136-A67F-4CA5-A69F-7ABED9EF562D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0222E1CA-9825-4278-9638-1BB8A267B545}" type="pres">
      <dgm:prSet presAssocID="{B3170F93-CE5C-49D3-83B9-8AD4CF0D81C9}" presName="spacer" presStyleCnt="0"/>
      <dgm:spPr/>
    </dgm:pt>
    <dgm:pt modelId="{720A3EA0-9B0E-49C4-B10C-83D9D57D6560}" type="pres">
      <dgm:prSet presAssocID="{4271699E-57D2-4570-9CEB-53ED4C68855A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A0A59C97-AFF8-4409-BB79-38C73F4B27BF}" type="pres">
      <dgm:prSet presAssocID="{F55AE479-562A-402C-A2BE-C49320736E38}" presName="spacer" presStyleCnt="0"/>
      <dgm:spPr/>
    </dgm:pt>
    <dgm:pt modelId="{7C908229-84AE-4172-85F1-548C4E8AE01D}" type="pres">
      <dgm:prSet presAssocID="{E7A6405F-F2FE-4F76-B577-E78AE4C5D303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A6DB781A-DFA9-4ECF-931A-86D5ACFFACB0}" type="presOf" srcId="{E7A6405F-F2FE-4F76-B577-E78AE4C5D303}" destId="{7C908229-84AE-4172-85F1-548C4E8AE01D}" srcOrd="0" destOrd="0" presId="urn:microsoft.com/office/officeart/2005/8/layout/vList2"/>
    <dgm:cxn modelId="{FAD12A27-D9F3-48B1-85E6-9C4CACDC9CD6}" srcId="{1545D63D-A543-422D-9F36-484A3CE9AC96}" destId="{5CEBE136-A67F-4CA5-A69F-7ABED9EF562D}" srcOrd="1" destOrd="0" parTransId="{4B118871-2032-4062-80EB-B81CB14C9EBC}" sibTransId="{B3170F93-CE5C-49D3-83B9-8AD4CF0D81C9}"/>
    <dgm:cxn modelId="{D7C5A763-6762-43EC-97D9-2D6D90CCDE3E}" type="presOf" srcId="{5CEBE136-A67F-4CA5-A69F-7ABED9EF562D}" destId="{24F08CD5-6DD1-4685-9B03-C7CBF602F78D}" srcOrd="0" destOrd="0" presId="urn:microsoft.com/office/officeart/2005/8/layout/vList2"/>
    <dgm:cxn modelId="{B7865C46-D3B1-45B0-822F-D8037E32E2AF}" srcId="{1545D63D-A543-422D-9F36-484A3CE9AC96}" destId="{E7A6405F-F2FE-4F76-B577-E78AE4C5D303}" srcOrd="3" destOrd="0" parTransId="{5BB841D6-81D0-4F25-94F3-4401BE84C822}" sibTransId="{005FEA5F-EA40-4588-8ED9-113E67A71E38}"/>
    <dgm:cxn modelId="{293EB94E-6B9C-4562-A477-9641A9169B03}" type="presOf" srcId="{003ACD3C-A661-4153-81F9-CCBA23E4D6D4}" destId="{ABE78330-C9FC-4F25-8FE7-9487DF83E86D}" srcOrd="0" destOrd="0" presId="urn:microsoft.com/office/officeart/2005/8/layout/vList2"/>
    <dgm:cxn modelId="{D4548051-6EC7-46EC-B451-5DCBA9C7F788}" type="presOf" srcId="{4271699E-57D2-4570-9CEB-53ED4C68855A}" destId="{720A3EA0-9B0E-49C4-B10C-83D9D57D6560}" srcOrd="0" destOrd="0" presId="urn:microsoft.com/office/officeart/2005/8/layout/vList2"/>
    <dgm:cxn modelId="{C0F06678-83F3-4D02-8B19-6DD9EAC41003}" type="presOf" srcId="{1545D63D-A543-422D-9F36-484A3CE9AC96}" destId="{54F60841-A0AF-430E-8864-B070F4417B00}" srcOrd="0" destOrd="0" presId="urn:microsoft.com/office/officeart/2005/8/layout/vList2"/>
    <dgm:cxn modelId="{A58FD980-91C2-43D8-9278-6C4A04BC5C51}" srcId="{1545D63D-A543-422D-9F36-484A3CE9AC96}" destId="{4271699E-57D2-4570-9CEB-53ED4C68855A}" srcOrd="2" destOrd="0" parTransId="{38D7C02D-DDB7-4DAD-B2B4-5809662D4C13}" sibTransId="{F55AE479-562A-402C-A2BE-C49320736E38}"/>
    <dgm:cxn modelId="{E7917FB3-FC6E-4BCA-A05B-01F9FD29F5BC}" srcId="{1545D63D-A543-422D-9F36-484A3CE9AC96}" destId="{003ACD3C-A661-4153-81F9-CCBA23E4D6D4}" srcOrd="0" destOrd="0" parTransId="{800C6A06-AAC8-4948-AAFB-D196D3702463}" sibTransId="{82D23336-5708-4B1F-B2AE-56C36FF5DDE6}"/>
    <dgm:cxn modelId="{670616B1-5BA1-45AB-BAED-9811B9CD9365}" type="presParOf" srcId="{54F60841-A0AF-430E-8864-B070F4417B00}" destId="{ABE78330-C9FC-4F25-8FE7-9487DF83E86D}" srcOrd="0" destOrd="0" presId="urn:microsoft.com/office/officeart/2005/8/layout/vList2"/>
    <dgm:cxn modelId="{7ACAD311-0C56-431F-8032-88FA5E4769DE}" type="presParOf" srcId="{54F60841-A0AF-430E-8864-B070F4417B00}" destId="{5D32E792-6345-4225-AB8F-00478D70C9B8}" srcOrd="1" destOrd="0" presId="urn:microsoft.com/office/officeart/2005/8/layout/vList2"/>
    <dgm:cxn modelId="{C96F7F78-63A5-43BF-932C-C1A07691177E}" type="presParOf" srcId="{54F60841-A0AF-430E-8864-B070F4417B00}" destId="{24F08CD5-6DD1-4685-9B03-C7CBF602F78D}" srcOrd="2" destOrd="0" presId="urn:microsoft.com/office/officeart/2005/8/layout/vList2"/>
    <dgm:cxn modelId="{1C941F5C-EBFA-482A-9128-72ED0D268A22}" type="presParOf" srcId="{54F60841-A0AF-430E-8864-B070F4417B00}" destId="{0222E1CA-9825-4278-9638-1BB8A267B545}" srcOrd="3" destOrd="0" presId="urn:microsoft.com/office/officeart/2005/8/layout/vList2"/>
    <dgm:cxn modelId="{14D2E8DF-CDC3-460A-ACFC-F076A49AB6B8}" type="presParOf" srcId="{54F60841-A0AF-430E-8864-B070F4417B00}" destId="{720A3EA0-9B0E-49C4-B10C-83D9D57D6560}" srcOrd="4" destOrd="0" presId="urn:microsoft.com/office/officeart/2005/8/layout/vList2"/>
    <dgm:cxn modelId="{5D64EFCA-1E9F-46CF-A864-0C18609905CF}" type="presParOf" srcId="{54F60841-A0AF-430E-8864-B070F4417B00}" destId="{A0A59C97-AFF8-4409-BB79-38C73F4B27BF}" srcOrd="5" destOrd="0" presId="urn:microsoft.com/office/officeart/2005/8/layout/vList2"/>
    <dgm:cxn modelId="{D0A01B36-C1DD-41F5-98E9-1E0CE4462C46}" type="presParOf" srcId="{54F60841-A0AF-430E-8864-B070F4417B00}" destId="{7C908229-84AE-4172-85F1-548C4E8AE01D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36A246F-1AD7-4EC6-A694-AE65A791F068}" type="doc">
      <dgm:prSet loTypeId="urn:microsoft.com/office/officeart/2005/8/layout/gear1" loCatId="cycle" qsTypeId="urn:microsoft.com/office/officeart/2005/8/quickstyle/3d2" qsCatId="3D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D925798B-7480-4C0C-A02C-22E15777443F}">
      <dgm:prSet custT="1"/>
      <dgm:spPr/>
      <dgm:t>
        <a:bodyPr/>
        <a:lstStyle/>
        <a:p>
          <a:r>
            <a:rPr lang="es-AR" sz="1200" b="0">
              <a:solidFill>
                <a:schemeClr val="tx1"/>
              </a:solidFill>
              <a:latin typeface="Arial Nova" panose="020B0504020202020204" pitchFamily="34" charset="0"/>
              <a:ea typeface="Calibri Light" panose="020F0302020204030204" pitchFamily="34" charset="0"/>
              <a:cs typeface="Calibri Light" panose="020F0302020204030204" pitchFamily="34" charset="0"/>
            </a:rPr>
            <a:t>Comité Directivo de la ENDE</a:t>
          </a:r>
          <a:endParaRPr lang="es-EC" sz="1200" b="0">
            <a:solidFill>
              <a:schemeClr val="tx1"/>
            </a:solidFill>
            <a:latin typeface="Arial Nova" panose="020B0504020202020204" pitchFamily="34" charset="0"/>
            <a:ea typeface="Calibri Light" panose="020F0302020204030204" pitchFamily="34" charset="0"/>
            <a:cs typeface="Calibri Light" panose="020F0302020204030204" pitchFamily="34" charset="0"/>
          </a:endParaRPr>
        </a:p>
      </dgm:t>
    </dgm:pt>
    <dgm:pt modelId="{1D6E0C31-1637-42E1-9C78-CC0C2DEDB64C}" type="parTrans" cxnId="{BE09EEED-8E14-4897-9DA0-6287243D33D8}">
      <dgm:prSet/>
      <dgm:spPr/>
      <dgm:t>
        <a:bodyPr/>
        <a:lstStyle/>
        <a:p>
          <a:endParaRPr lang="es-ES"/>
        </a:p>
      </dgm:t>
    </dgm:pt>
    <dgm:pt modelId="{98B74B12-1E01-417E-AB0F-68A02E4CDDE3}" type="sibTrans" cxnId="{BE09EEED-8E14-4897-9DA0-6287243D33D8}">
      <dgm:prSet/>
      <dgm:spPr/>
      <dgm:t>
        <a:bodyPr/>
        <a:lstStyle/>
        <a:p>
          <a:endParaRPr lang="es-ES"/>
        </a:p>
      </dgm:t>
    </dgm:pt>
    <dgm:pt modelId="{91AB81DA-56C0-4ABF-89D3-C14C2E93B567}">
      <dgm:prSet custT="1"/>
      <dgm:spPr/>
      <dgm:t>
        <a:bodyPr/>
        <a:lstStyle/>
        <a:p>
          <a:r>
            <a:rPr kumimoji="0" lang="es-AR" sz="1200" b="0" i="0" u="none" strike="noStrike" cap="none" spc="0" normalizeH="0" baseline="0" noProof="0">
              <a:ln/>
              <a:effectLst/>
              <a:uLnTx/>
              <a:uFillTx/>
              <a:latin typeface="Arial Nova" panose="020B0504020202020204" pitchFamily="34" charset="0"/>
              <a:ea typeface="Calibri Light" panose="020F0302020204030204" pitchFamily="34" charset="0"/>
              <a:cs typeface="Calibri Light" panose="020F0302020204030204" pitchFamily="34" charset="0"/>
            </a:rPr>
            <a:t>Equipo de coordinación de la ENDE</a:t>
          </a:r>
          <a:endParaRPr lang="es-EC" sz="1200" b="0">
            <a:latin typeface="Arial Nova" panose="020B0504020202020204" pitchFamily="34" charset="0"/>
            <a:ea typeface="Calibri Light" panose="020F0302020204030204" pitchFamily="34" charset="0"/>
            <a:cs typeface="Calibri Light" panose="020F0302020204030204" pitchFamily="34" charset="0"/>
          </a:endParaRPr>
        </a:p>
      </dgm:t>
    </dgm:pt>
    <dgm:pt modelId="{200798B4-7B42-4A11-838A-4A0A48E091EF}" type="parTrans" cxnId="{0CEFD54F-7FFF-4F8A-ABE5-B5E29B406CE3}">
      <dgm:prSet/>
      <dgm:spPr/>
      <dgm:t>
        <a:bodyPr/>
        <a:lstStyle/>
        <a:p>
          <a:endParaRPr lang="es-ES"/>
        </a:p>
      </dgm:t>
    </dgm:pt>
    <dgm:pt modelId="{4E7DAE35-DD5B-4E3F-9CF5-089AE9ACD525}" type="sibTrans" cxnId="{0CEFD54F-7FFF-4F8A-ABE5-B5E29B406CE3}">
      <dgm:prSet/>
      <dgm:spPr/>
      <dgm:t>
        <a:bodyPr/>
        <a:lstStyle/>
        <a:p>
          <a:endParaRPr lang="es-ES"/>
        </a:p>
      </dgm:t>
    </dgm:pt>
    <dgm:pt modelId="{FB857959-041A-4A41-9ABA-D70E0DE28EF0}">
      <dgm:prSet custT="1"/>
      <dgm:spPr/>
      <dgm:t>
        <a:bodyPr/>
        <a:lstStyle/>
        <a:p>
          <a:r>
            <a:rPr lang="es-AR" sz="1200" b="0">
              <a:latin typeface="Arial Nova" panose="020B0504020202020204" pitchFamily="34" charset="0"/>
              <a:ea typeface="Calibri Light" panose="020F0302020204030204" pitchFamily="34" charset="0"/>
              <a:cs typeface="Calibri Light" panose="020F0302020204030204" pitchFamily="34" charset="0"/>
            </a:rPr>
            <a:t>Grupos Técnicos de Trabajo</a:t>
          </a:r>
          <a:endParaRPr lang="es-EC" sz="1200" b="0">
            <a:latin typeface="Arial Nova" panose="020B0504020202020204" pitchFamily="34" charset="0"/>
            <a:ea typeface="Calibri Light" panose="020F0302020204030204" pitchFamily="34" charset="0"/>
            <a:cs typeface="Calibri Light" panose="020F0302020204030204" pitchFamily="34" charset="0"/>
          </a:endParaRPr>
        </a:p>
      </dgm:t>
    </dgm:pt>
    <dgm:pt modelId="{AAFE2D13-83AB-43C3-BFD9-3E9EB83AE31A}" type="parTrans" cxnId="{98F5AB87-7B07-49F8-90A3-645B1BDF5401}">
      <dgm:prSet/>
      <dgm:spPr/>
      <dgm:t>
        <a:bodyPr/>
        <a:lstStyle/>
        <a:p>
          <a:endParaRPr lang="es-ES"/>
        </a:p>
      </dgm:t>
    </dgm:pt>
    <dgm:pt modelId="{7BB6E73C-7B9C-45C5-9138-FFA9EFF35AB2}" type="sibTrans" cxnId="{98F5AB87-7B07-49F8-90A3-645B1BDF5401}">
      <dgm:prSet/>
      <dgm:spPr/>
      <dgm:t>
        <a:bodyPr/>
        <a:lstStyle/>
        <a:p>
          <a:endParaRPr lang="es-ES"/>
        </a:p>
      </dgm:t>
    </dgm:pt>
    <dgm:pt modelId="{F6682E89-71B1-43BD-AEDA-20671AF36CD7}" type="pres">
      <dgm:prSet presAssocID="{236A246F-1AD7-4EC6-A694-AE65A791F068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01B6475B-EC5F-4DE0-8D6A-0EB302AF79D4}" type="pres">
      <dgm:prSet presAssocID="{D925798B-7480-4C0C-A02C-22E15777443F}" presName="gear1" presStyleLbl="node1" presStyleIdx="0" presStyleCnt="3">
        <dgm:presLayoutVars>
          <dgm:chMax val="1"/>
          <dgm:bulletEnabled val="1"/>
        </dgm:presLayoutVars>
      </dgm:prSet>
      <dgm:spPr/>
    </dgm:pt>
    <dgm:pt modelId="{E3A3AC38-BE0C-4F04-9DF8-055E6C3BD4A8}" type="pres">
      <dgm:prSet presAssocID="{D925798B-7480-4C0C-A02C-22E15777443F}" presName="gear1srcNode" presStyleLbl="node1" presStyleIdx="0" presStyleCnt="3"/>
      <dgm:spPr/>
    </dgm:pt>
    <dgm:pt modelId="{24045967-4184-4350-8379-94420ABD3C21}" type="pres">
      <dgm:prSet presAssocID="{D925798B-7480-4C0C-A02C-22E15777443F}" presName="gear1dstNode" presStyleLbl="node1" presStyleIdx="0" presStyleCnt="3"/>
      <dgm:spPr/>
    </dgm:pt>
    <dgm:pt modelId="{0674BD4B-773E-446D-9B6D-3DFDECFB59F1}" type="pres">
      <dgm:prSet presAssocID="{91AB81DA-56C0-4ABF-89D3-C14C2E93B567}" presName="gear2" presStyleLbl="node1" presStyleIdx="1" presStyleCnt="3" custScaleX="110253">
        <dgm:presLayoutVars>
          <dgm:chMax val="1"/>
          <dgm:bulletEnabled val="1"/>
        </dgm:presLayoutVars>
      </dgm:prSet>
      <dgm:spPr/>
    </dgm:pt>
    <dgm:pt modelId="{4FC9E58E-F238-4678-A302-6BF02C126623}" type="pres">
      <dgm:prSet presAssocID="{91AB81DA-56C0-4ABF-89D3-C14C2E93B567}" presName="gear2srcNode" presStyleLbl="node1" presStyleIdx="1" presStyleCnt="3"/>
      <dgm:spPr/>
    </dgm:pt>
    <dgm:pt modelId="{84AE9662-71C9-448F-941B-1E4361750E3B}" type="pres">
      <dgm:prSet presAssocID="{91AB81DA-56C0-4ABF-89D3-C14C2E93B567}" presName="gear2dstNode" presStyleLbl="node1" presStyleIdx="1" presStyleCnt="3"/>
      <dgm:spPr/>
    </dgm:pt>
    <dgm:pt modelId="{EEB062CC-D9F0-44CC-B927-6857BFD22F4D}" type="pres">
      <dgm:prSet presAssocID="{FB857959-041A-4A41-9ABA-D70E0DE28EF0}" presName="gear3" presStyleLbl="node1" presStyleIdx="2" presStyleCnt="3"/>
      <dgm:spPr/>
    </dgm:pt>
    <dgm:pt modelId="{1988C8A0-28C4-4FBB-A05A-4999FC5E1310}" type="pres">
      <dgm:prSet presAssocID="{FB857959-041A-4A41-9ABA-D70E0DE28EF0}" presName="gear3tx" presStyleLbl="node1" presStyleIdx="2" presStyleCnt="3">
        <dgm:presLayoutVars>
          <dgm:chMax val="1"/>
          <dgm:bulletEnabled val="1"/>
        </dgm:presLayoutVars>
      </dgm:prSet>
      <dgm:spPr/>
    </dgm:pt>
    <dgm:pt modelId="{75773E16-0486-416F-9C9B-F5DF8D9C1E60}" type="pres">
      <dgm:prSet presAssocID="{FB857959-041A-4A41-9ABA-D70E0DE28EF0}" presName="gear3srcNode" presStyleLbl="node1" presStyleIdx="2" presStyleCnt="3"/>
      <dgm:spPr/>
    </dgm:pt>
    <dgm:pt modelId="{69BE13AD-F4B9-4EDB-9A4D-E8E2C38E3261}" type="pres">
      <dgm:prSet presAssocID="{FB857959-041A-4A41-9ABA-D70E0DE28EF0}" presName="gear3dstNode" presStyleLbl="node1" presStyleIdx="2" presStyleCnt="3"/>
      <dgm:spPr/>
    </dgm:pt>
    <dgm:pt modelId="{DDF5EEED-4D0F-458D-A421-EC628B34EAA7}" type="pres">
      <dgm:prSet presAssocID="{98B74B12-1E01-417E-AB0F-68A02E4CDDE3}" presName="connector1" presStyleLbl="sibTrans2D1" presStyleIdx="0" presStyleCnt="3"/>
      <dgm:spPr/>
    </dgm:pt>
    <dgm:pt modelId="{4221A0FD-D600-476D-8850-0DC8248DE37D}" type="pres">
      <dgm:prSet presAssocID="{4E7DAE35-DD5B-4E3F-9CF5-089AE9ACD525}" presName="connector2" presStyleLbl="sibTrans2D1" presStyleIdx="1" presStyleCnt="3"/>
      <dgm:spPr/>
    </dgm:pt>
    <dgm:pt modelId="{AFE9B865-34BE-4BF4-967A-C1C1F9FE8AB8}" type="pres">
      <dgm:prSet presAssocID="{7BB6E73C-7B9C-45C5-9138-FFA9EFF35AB2}" presName="connector3" presStyleLbl="sibTrans2D1" presStyleIdx="2" presStyleCnt="3"/>
      <dgm:spPr/>
    </dgm:pt>
  </dgm:ptLst>
  <dgm:cxnLst>
    <dgm:cxn modelId="{210B902A-96B5-4CCC-B97C-5DBE9ACD5C1E}" type="presOf" srcId="{FB857959-041A-4A41-9ABA-D70E0DE28EF0}" destId="{69BE13AD-F4B9-4EDB-9A4D-E8E2C38E3261}" srcOrd="3" destOrd="0" presId="urn:microsoft.com/office/officeart/2005/8/layout/gear1"/>
    <dgm:cxn modelId="{488B552D-B1A2-47DB-B8F8-9327FD5A5A8E}" type="presOf" srcId="{FB857959-041A-4A41-9ABA-D70E0DE28EF0}" destId="{1988C8A0-28C4-4FBB-A05A-4999FC5E1310}" srcOrd="1" destOrd="0" presId="urn:microsoft.com/office/officeart/2005/8/layout/gear1"/>
    <dgm:cxn modelId="{DF1A1133-7163-4271-8D8B-8EFFB515564A}" type="presOf" srcId="{D925798B-7480-4C0C-A02C-22E15777443F}" destId="{E3A3AC38-BE0C-4F04-9DF8-055E6C3BD4A8}" srcOrd="1" destOrd="0" presId="urn:microsoft.com/office/officeart/2005/8/layout/gear1"/>
    <dgm:cxn modelId="{56AFEA42-C6B5-47C7-B092-26A06C1A1637}" type="presOf" srcId="{91AB81DA-56C0-4ABF-89D3-C14C2E93B567}" destId="{84AE9662-71C9-448F-941B-1E4361750E3B}" srcOrd="2" destOrd="0" presId="urn:microsoft.com/office/officeart/2005/8/layout/gear1"/>
    <dgm:cxn modelId="{44512043-E64A-483B-A4D7-EF10BCF5178C}" type="presOf" srcId="{FB857959-041A-4A41-9ABA-D70E0DE28EF0}" destId="{EEB062CC-D9F0-44CC-B927-6857BFD22F4D}" srcOrd="0" destOrd="0" presId="urn:microsoft.com/office/officeart/2005/8/layout/gear1"/>
    <dgm:cxn modelId="{0CEFD54F-7FFF-4F8A-ABE5-B5E29B406CE3}" srcId="{236A246F-1AD7-4EC6-A694-AE65A791F068}" destId="{91AB81DA-56C0-4ABF-89D3-C14C2E93B567}" srcOrd="1" destOrd="0" parTransId="{200798B4-7B42-4A11-838A-4A0A48E091EF}" sibTransId="{4E7DAE35-DD5B-4E3F-9CF5-089AE9ACD525}"/>
    <dgm:cxn modelId="{5C918656-293A-4A8F-A56F-17FDAEE4231B}" type="presOf" srcId="{7BB6E73C-7B9C-45C5-9138-FFA9EFF35AB2}" destId="{AFE9B865-34BE-4BF4-967A-C1C1F9FE8AB8}" srcOrd="0" destOrd="0" presId="urn:microsoft.com/office/officeart/2005/8/layout/gear1"/>
    <dgm:cxn modelId="{12F3115A-8A62-4C2A-BA93-B0CA0FA2033B}" type="presOf" srcId="{FB857959-041A-4A41-9ABA-D70E0DE28EF0}" destId="{75773E16-0486-416F-9C9B-F5DF8D9C1E60}" srcOrd="2" destOrd="0" presId="urn:microsoft.com/office/officeart/2005/8/layout/gear1"/>
    <dgm:cxn modelId="{98F5AB87-7B07-49F8-90A3-645B1BDF5401}" srcId="{236A246F-1AD7-4EC6-A694-AE65A791F068}" destId="{FB857959-041A-4A41-9ABA-D70E0DE28EF0}" srcOrd="2" destOrd="0" parTransId="{AAFE2D13-83AB-43C3-BFD9-3E9EB83AE31A}" sibTransId="{7BB6E73C-7B9C-45C5-9138-FFA9EFF35AB2}"/>
    <dgm:cxn modelId="{FD040A8B-F97F-4237-A83D-1C2FD8B84940}" type="presOf" srcId="{91AB81DA-56C0-4ABF-89D3-C14C2E93B567}" destId="{4FC9E58E-F238-4678-A302-6BF02C126623}" srcOrd="1" destOrd="0" presId="urn:microsoft.com/office/officeart/2005/8/layout/gear1"/>
    <dgm:cxn modelId="{A57B3C9E-7093-4FAF-AA67-9C9E1F5F89EC}" type="presOf" srcId="{D925798B-7480-4C0C-A02C-22E15777443F}" destId="{24045967-4184-4350-8379-94420ABD3C21}" srcOrd="2" destOrd="0" presId="urn:microsoft.com/office/officeart/2005/8/layout/gear1"/>
    <dgm:cxn modelId="{71D82DB1-7D3F-4BCE-824D-CE1E78CF3D17}" type="presOf" srcId="{236A246F-1AD7-4EC6-A694-AE65A791F068}" destId="{F6682E89-71B1-43BD-AEDA-20671AF36CD7}" srcOrd="0" destOrd="0" presId="urn:microsoft.com/office/officeart/2005/8/layout/gear1"/>
    <dgm:cxn modelId="{5A5F48D2-B0E4-4838-83C4-DD145BF63F0C}" type="presOf" srcId="{91AB81DA-56C0-4ABF-89D3-C14C2E93B567}" destId="{0674BD4B-773E-446D-9B6D-3DFDECFB59F1}" srcOrd="0" destOrd="0" presId="urn:microsoft.com/office/officeart/2005/8/layout/gear1"/>
    <dgm:cxn modelId="{BF33F2D3-2F6C-474A-B3C2-E7A0AB565371}" type="presOf" srcId="{4E7DAE35-DD5B-4E3F-9CF5-089AE9ACD525}" destId="{4221A0FD-D600-476D-8850-0DC8248DE37D}" srcOrd="0" destOrd="0" presId="urn:microsoft.com/office/officeart/2005/8/layout/gear1"/>
    <dgm:cxn modelId="{11A839DC-68C5-41FD-AF0A-762AEE246661}" type="presOf" srcId="{D925798B-7480-4C0C-A02C-22E15777443F}" destId="{01B6475B-EC5F-4DE0-8D6A-0EB302AF79D4}" srcOrd="0" destOrd="0" presId="urn:microsoft.com/office/officeart/2005/8/layout/gear1"/>
    <dgm:cxn modelId="{BE09EEED-8E14-4897-9DA0-6287243D33D8}" srcId="{236A246F-1AD7-4EC6-A694-AE65A791F068}" destId="{D925798B-7480-4C0C-A02C-22E15777443F}" srcOrd="0" destOrd="0" parTransId="{1D6E0C31-1637-42E1-9C78-CC0C2DEDB64C}" sibTransId="{98B74B12-1E01-417E-AB0F-68A02E4CDDE3}"/>
    <dgm:cxn modelId="{426CFBF0-A079-4BC1-87B8-D63E92C2FA43}" type="presOf" srcId="{98B74B12-1E01-417E-AB0F-68A02E4CDDE3}" destId="{DDF5EEED-4D0F-458D-A421-EC628B34EAA7}" srcOrd="0" destOrd="0" presId="urn:microsoft.com/office/officeart/2005/8/layout/gear1"/>
    <dgm:cxn modelId="{CFAB246F-8B62-4D27-BDAA-EFFA3E4C35DC}" type="presParOf" srcId="{F6682E89-71B1-43BD-AEDA-20671AF36CD7}" destId="{01B6475B-EC5F-4DE0-8D6A-0EB302AF79D4}" srcOrd="0" destOrd="0" presId="urn:microsoft.com/office/officeart/2005/8/layout/gear1"/>
    <dgm:cxn modelId="{285EC8CD-371C-4DDC-BB81-7DAAB3272955}" type="presParOf" srcId="{F6682E89-71B1-43BD-AEDA-20671AF36CD7}" destId="{E3A3AC38-BE0C-4F04-9DF8-055E6C3BD4A8}" srcOrd="1" destOrd="0" presId="urn:microsoft.com/office/officeart/2005/8/layout/gear1"/>
    <dgm:cxn modelId="{C99F2BC7-DD52-48F9-84C5-532A5F310B4B}" type="presParOf" srcId="{F6682E89-71B1-43BD-AEDA-20671AF36CD7}" destId="{24045967-4184-4350-8379-94420ABD3C21}" srcOrd="2" destOrd="0" presId="urn:microsoft.com/office/officeart/2005/8/layout/gear1"/>
    <dgm:cxn modelId="{471296AC-6BFC-49C6-87ED-43F01AE85817}" type="presParOf" srcId="{F6682E89-71B1-43BD-AEDA-20671AF36CD7}" destId="{0674BD4B-773E-446D-9B6D-3DFDECFB59F1}" srcOrd="3" destOrd="0" presId="urn:microsoft.com/office/officeart/2005/8/layout/gear1"/>
    <dgm:cxn modelId="{9E1C2A7E-DC8B-4AC7-B33E-DB2BD655C769}" type="presParOf" srcId="{F6682E89-71B1-43BD-AEDA-20671AF36CD7}" destId="{4FC9E58E-F238-4678-A302-6BF02C126623}" srcOrd="4" destOrd="0" presId="urn:microsoft.com/office/officeart/2005/8/layout/gear1"/>
    <dgm:cxn modelId="{DA829BC0-F3B8-48A5-941C-E42ABFC8740D}" type="presParOf" srcId="{F6682E89-71B1-43BD-AEDA-20671AF36CD7}" destId="{84AE9662-71C9-448F-941B-1E4361750E3B}" srcOrd="5" destOrd="0" presId="urn:microsoft.com/office/officeart/2005/8/layout/gear1"/>
    <dgm:cxn modelId="{62513B7D-6B8E-4CE8-A19F-22564C417397}" type="presParOf" srcId="{F6682E89-71B1-43BD-AEDA-20671AF36CD7}" destId="{EEB062CC-D9F0-44CC-B927-6857BFD22F4D}" srcOrd="6" destOrd="0" presId="urn:microsoft.com/office/officeart/2005/8/layout/gear1"/>
    <dgm:cxn modelId="{2D4052E0-0B84-4327-9217-D6AD349329B9}" type="presParOf" srcId="{F6682E89-71B1-43BD-AEDA-20671AF36CD7}" destId="{1988C8A0-28C4-4FBB-A05A-4999FC5E1310}" srcOrd="7" destOrd="0" presId="urn:microsoft.com/office/officeart/2005/8/layout/gear1"/>
    <dgm:cxn modelId="{AC1BC54B-FE86-4194-8338-87CFED0263AB}" type="presParOf" srcId="{F6682E89-71B1-43BD-AEDA-20671AF36CD7}" destId="{75773E16-0486-416F-9C9B-F5DF8D9C1E60}" srcOrd="8" destOrd="0" presId="urn:microsoft.com/office/officeart/2005/8/layout/gear1"/>
    <dgm:cxn modelId="{12464C47-934B-4681-9D4E-E69007CD16BC}" type="presParOf" srcId="{F6682E89-71B1-43BD-AEDA-20671AF36CD7}" destId="{69BE13AD-F4B9-4EDB-9A4D-E8E2C38E3261}" srcOrd="9" destOrd="0" presId="urn:microsoft.com/office/officeart/2005/8/layout/gear1"/>
    <dgm:cxn modelId="{DCBA56FE-F5D9-4C1E-AC52-61DFE7BF20C2}" type="presParOf" srcId="{F6682E89-71B1-43BD-AEDA-20671AF36CD7}" destId="{DDF5EEED-4D0F-458D-A421-EC628B34EAA7}" srcOrd="10" destOrd="0" presId="urn:microsoft.com/office/officeart/2005/8/layout/gear1"/>
    <dgm:cxn modelId="{E7B2A4F1-D414-42C0-937D-14E3E87AED53}" type="presParOf" srcId="{F6682E89-71B1-43BD-AEDA-20671AF36CD7}" destId="{4221A0FD-D600-476D-8850-0DC8248DE37D}" srcOrd="11" destOrd="0" presId="urn:microsoft.com/office/officeart/2005/8/layout/gear1"/>
    <dgm:cxn modelId="{AAD0BD4E-E538-4E1B-ACCE-7FD44BA570D6}" type="presParOf" srcId="{F6682E89-71B1-43BD-AEDA-20671AF36CD7}" destId="{AFE9B865-34BE-4BF4-967A-C1C1F9FE8AB8}" srcOrd="12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9F044A1-865F-4D1A-B1D9-1E583FD867FA}">
      <dsp:nvSpPr>
        <dsp:cNvPr id="0" name=""/>
        <dsp:cNvSpPr/>
      </dsp:nvSpPr>
      <dsp:spPr>
        <a:xfrm>
          <a:off x="0" y="1346"/>
          <a:ext cx="5090687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20A52FD-BFC0-460F-8213-CB71537B9445}">
      <dsp:nvSpPr>
        <dsp:cNvPr id="0" name=""/>
        <dsp:cNvSpPr/>
      </dsp:nvSpPr>
      <dsp:spPr>
        <a:xfrm>
          <a:off x="0" y="1346"/>
          <a:ext cx="5090687" cy="27557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ju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kern="1200">
              <a:solidFill>
                <a:schemeClr val="dk1"/>
              </a:solidFill>
              <a:latin typeface="Arial Nova" panose="020B0504020202020204" pitchFamily="34" charset="0"/>
              <a:ea typeface="Calibri Light" panose="020F0302020204030204" pitchFamily="34" charset="0"/>
              <a:cs typeface="Calibri Light" panose="020F0302020204030204" pitchFamily="34" charset="0"/>
            </a:rPr>
            <a:t>La ENDE es un enfoque de planificación para la elaboración de una estrategia cuyo fin es </a:t>
          </a:r>
          <a:r>
            <a:rPr lang="es-ES" sz="2000" b="1" kern="1200">
              <a:solidFill>
                <a:schemeClr val="dk1"/>
              </a:solidFill>
              <a:latin typeface="Arial Nova" panose="020B0504020202020204" pitchFamily="34" charset="0"/>
              <a:ea typeface="Calibri Light" panose="020F0302020204030204" pitchFamily="34" charset="0"/>
              <a:cs typeface="Calibri Light" panose="020F0302020204030204" pitchFamily="34" charset="0"/>
            </a:rPr>
            <a:t>desarrollar la capacidad de producir, difundir y normalizar el uso de estadísticas. </a:t>
          </a:r>
        </a:p>
        <a:p>
          <a:pPr marL="0" lvl="0" indent="0" algn="ju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kern="1200">
              <a:solidFill>
                <a:schemeClr val="dk1"/>
              </a:solidFill>
              <a:latin typeface="Arial Nova" panose="020B0504020202020204" pitchFamily="34" charset="0"/>
              <a:ea typeface="Calibri Light" panose="020F0302020204030204" pitchFamily="34" charset="0"/>
              <a:cs typeface="Calibri Light" panose="020F0302020204030204" pitchFamily="34" charset="0"/>
            </a:rPr>
            <a:t>Debe ser armonizada con el Plan Nacional de Desarrollo KATUN y con la Política Nacional de Estadística en materia de datos, y se rige por los principios de inclusividad, transparencia y rendición de cuentas.</a:t>
          </a:r>
          <a:endParaRPr lang="es-EC" sz="2000" kern="1200">
            <a:solidFill>
              <a:schemeClr val="dk1"/>
            </a:solidFill>
            <a:latin typeface="Arial Nova" panose="020B0504020202020204" pitchFamily="34" charset="0"/>
            <a:ea typeface="Calibri Light" panose="020F0302020204030204" pitchFamily="34" charset="0"/>
            <a:cs typeface="Calibri Light" panose="020F0302020204030204" pitchFamily="34" charset="0"/>
          </a:endParaRPr>
        </a:p>
      </dsp:txBody>
      <dsp:txXfrm>
        <a:off x="0" y="1346"/>
        <a:ext cx="5090687" cy="275578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BE78330-C9FC-4F25-8FE7-9487DF83E86D}">
      <dsp:nvSpPr>
        <dsp:cNvPr id="0" name=""/>
        <dsp:cNvSpPr/>
      </dsp:nvSpPr>
      <dsp:spPr>
        <a:xfrm>
          <a:off x="0" y="16979"/>
          <a:ext cx="4586270" cy="69264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300" b="0" i="0" kern="1200">
              <a:solidFill>
                <a:schemeClr val="tx1"/>
              </a:solidFill>
              <a:latin typeface="Arial Nova" panose="020B0504020202020204" pitchFamily="34" charset="0"/>
              <a:ea typeface="Calibri Light" panose="020F0302020204030204" pitchFamily="34" charset="0"/>
              <a:cs typeface="Calibri Light" panose="020F0302020204030204" pitchFamily="34" charset="0"/>
            </a:rPr>
            <a:t>Responder a las necesidades nacionales, regionales e internacionales</a:t>
          </a:r>
          <a:r>
            <a:rPr lang="es-ES" sz="1300" b="0" i="0" kern="1200">
              <a:solidFill>
                <a:schemeClr val="tx1"/>
              </a:solidFill>
              <a:latin typeface="Arial Nova" panose="020B0504020202020204" pitchFamily="34" charset="0"/>
              <a:ea typeface="Calibri Light" panose="020F0302020204030204" pitchFamily="34" charset="0"/>
              <a:cs typeface="Calibri Light" panose="020F0302020204030204" pitchFamily="34" charset="0"/>
            </a:rPr>
            <a:t> </a:t>
          </a:r>
          <a:endParaRPr lang="es-EC" sz="1300" b="0" i="0" kern="1200">
            <a:solidFill>
              <a:schemeClr val="tx1"/>
            </a:solidFill>
            <a:latin typeface="Arial Nova" panose="020B0504020202020204" pitchFamily="34" charset="0"/>
            <a:ea typeface="Calibri Light" panose="020F0302020204030204" pitchFamily="34" charset="0"/>
            <a:cs typeface="Calibri Light" panose="020F0302020204030204" pitchFamily="34" charset="0"/>
          </a:endParaRPr>
        </a:p>
      </dsp:txBody>
      <dsp:txXfrm>
        <a:off x="33812" y="50791"/>
        <a:ext cx="4518646" cy="625016"/>
      </dsp:txXfrm>
    </dsp:sp>
    <dsp:sp modelId="{24F08CD5-6DD1-4685-9B03-C7CBF602F78D}">
      <dsp:nvSpPr>
        <dsp:cNvPr id="0" name=""/>
        <dsp:cNvSpPr/>
      </dsp:nvSpPr>
      <dsp:spPr>
        <a:xfrm>
          <a:off x="0" y="816180"/>
          <a:ext cx="4586270" cy="69264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300" b="0" i="0" kern="1200">
              <a:latin typeface="Arial Nova" panose="020B0504020202020204" pitchFamily="34" charset="0"/>
              <a:ea typeface="Calibri Light" panose="020F0302020204030204" pitchFamily="34" charset="0"/>
              <a:cs typeface="Calibri Light" panose="020F0302020204030204" pitchFamily="34" charset="0"/>
            </a:rPr>
            <a:t>Coordinar a todas las partes interesadas del ecosistema de datos</a:t>
          </a:r>
          <a:endParaRPr lang="es-EC" sz="1300" b="0" i="0" kern="1200">
            <a:latin typeface="Arial Nova" panose="020B0504020202020204" pitchFamily="34" charset="0"/>
            <a:ea typeface="Calibri Light" panose="020F0302020204030204" pitchFamily="34" charset="0"/>
            <a:cs typeface="Calibri Light" panose="020F0302020204030204" pitchFamily="34" charset="0"/>
          </a:endParaRPr>
        </a:p>
      </dsp:txBody>
      <dsp:txXfrm>
        <a:off x="33812" y="849992"/>
        <a:ext cx="4518646" cy="625016"/>
      </dsp:txXfrm>
    </dsp:sp>
    <dsp:sp modelId="{720A3EA0-9B0E-49C4-B10C-83D9D57D6560}">
      <dsp:nvSpPr>
        <dsp:cNvPr id="0" name=""/>
        <dsp:cNvSpPr/>
      </dsp:nvSpPr>
      <dsp:spPr>
        <a:xfrm>
          <a:off x="0" y="1615380"/>
          <a:ext cx="4586270" cy="692640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300" b="0" i="0" kern="1200">
              <a:latin typeface="Arial Nova" panose="020B0504020202020204" pitchFamily="34" charset="0"/>
              <a:ea typeface="Calibri Light" panose="020F0302020204030204" pitchFamily="34" charset="0"/>
              <a:cs typeface="Calibri Light" panose="020F0302020204030204" pitchFamily="34" charset="0"/>
            </a:rPr>
            <a:t>Servir como marco para la asistencia internacional y bilateral</a:t>
          </a:r>
          <a:endParaRPr lang="es-EC" sz="1300" b="0" i="0" kern="1200">
            <a:latin typeface="Arial Nova" panose="020B0504020202020204" pitchFamily="34" charset="0"/>
            <a:ea typeface="Calibri Light" panose="020F0302020204030204" pitchFamily="34" charset="0"/>
            <a:cs typeface="Calibri Light" panose="020F0302020204030204" pitchFamily="34" charset="0"/>
          </a:endParaRPr>
        </a:p>
      </dsp:txBody>
      <dsp:txXfrm>
        <a:off x="33812" y="1649192"/>
        <a:ext cx="4518646" cy="625016"/>
      </dsp:txXfrm>
    </dsp:sp>
    <dsp:sp modelId="{7C908229-84AE-4172-85F1-548C4E8AE01D}">
      <dsp:nvSpPr>
        <dsp:cNvPr id="0" name=""/>
        <dsp:cNvSpPr/>
      </dsp:nvSpPr>
      <dsp:spPr>
        <a:xfrm>
          <a:off x="0" y="2414580"/>
          <a:ext cx="4586270" cy="69264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300" b="0" i="0" kern="1200">
              <a:latin typeface="Arial Nova" panose="020B0504020202020204" pitchFamily="34" charset="0"/>
              <a:ea typeface="Calibri Light" panose="020F0302020204030204" pitchFamily="34" charset="0"/>
              <a:cs typeface="Calibri Light" panose="020F0302020204030204" pitchFamily="34" charset="0"/>
            </a:rPr>
            <a:t>Priorizar esfuerzos para hacer frente a los desafíos relacionados con la producción, el análisis y el uso de datos</a:t>
          </a:r>
          <a:endParaRPr lang="es-EC" sz="1300" b="0" i="0" kern="1200">
            <a:latin typeface="Arial Nova" panose="020B0504020202020204" pitchFamily="34" charset="0"/>
            <a:ea typeface="Calibri Light" panose="020F0302020204030204" pitchFamily="34" charset="0"/>
            <a:cs typeface="Calibri Light" panose="020F0302020204030204" pitchFamily="34" charset="0"/>
          </a:endParaRPr>
        </a:p>
      </dsp:txBody>
      <dsp:txXfrm>
        <a:off x="33812" y="2448392"/>
        <a:ext cx="4518646" cy="62501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1B6475B-EC5F-4DE0-8D6A-0EB302AF79D4}">
      <dsp:nvSpPr>
        <dsp:cNvPr id="0" name=""/>
        <dsp:cNvSpPr/>
      </dsp:nvSpPr>
      <dsp:spPr>
        <a:xfrm>
          <a:off x="1913067" y="2496770"/>
          <a:ext cx="2338194" cy="2338194"/>
        </a:xfrm>
        <a:prstGeom prst="gear9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AR" sz="1200" b="0" kern="1200">
              <a:solidFill>
                <a:schemeClr val="tx1"/>
              </a:solidFill>
              <a:latin typeface="Arial Nova" panose="020B0504020202020204" pitchFamily="34" charset="0"/>
              <a:ea typeface="Calibri Light" panose="020F0302020204030204" pitchFamily="34" charset="0"/>
              <a:cs typeface="Calibri Light" panose="020F0302020204030204" pitchFamily="34" charset="0"/>
            </a:rPr>
            <a:t>Comité Directivo de la ENDE</a:t>
          </a:r>
          <a:endParaRPr lang="es-EC" sz="1200" b="0" kern="1200">
            <a:solidFill>
              <a:schemeClr val="tx1"/>
            </a:solidFill>
            <a:latin typeface="Arial Nova" panose="020B0504020202020204" pitchFamily="34" charset="0"/>
            <a:ea typeface="Calibri Light" panose="020F0302020204030204" pitchFamily="34" charset="0"/>
            <a:cs typeface="Calibri Light" panose="020F0302020204030204" pitchFamily="34" charset="0"/>
          </a:endParaRPr>
        </a:p>
      </dsp:txBody>
      <dsp:txXfrm>
        <a:off x="2383148" y="3044481"/>
        <a:ext cx="1398032" cy="1201880"/>
      </dsp:txXfrm>
    </dsp:sp>
    <dsp:sp modelId="{0674BD4B-773E-446D-9B6D-3DFDECFB59F1}">
      <dsp:nvSpPr>
        <dsp:cNvPr id="0" name=""/>
        <dsp:cNvSpPr/>
      </dsp:nvSpPr>
      <dsp:spPr>
        <a:xfrm>
          <a:off x="465487" y="1944106"/>
          <a:ext cx="1874857" cy="1700504"/>
        </a:xfrm>
        <a:prstGeom prst="gear6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0" lang="es-AR" sz="1200" b="0" i="0" u="none" strike="noStrike" kern="1200" cap="none" spc="0" normalizeH="0" baseline="0" noProof="0">
              <a:ln/>
              <a:effectLst/>
              <a:uLnTx/>
              <a:uFillTx/>
              <a:latin typeface="Arial Nova" panose="020B0504020202020204" pitchFamily="34" charset="0"/>
              <a:ea typeface="Calibri Light" panose="020F0302020204030204" pitchFamily="34" charset="0"/>
              <a:cs typeface="Calibri Light" panose="020F0302020204030204" pitchFamily="34" charset="0"/>
            </a:rPr>
            <a:t>Equipo de coordinación de la ENDE</a:t>
          </a:r>
          <a:endParaRPr lang="es-EC" sz="1200" b="0" kern="1200">
            <a:latin typeface="Arial Nova" panose="020B0504020202020204" pitchFamily="34" charset="0"/>
            <a:ea typeface="Calibri Light" panose="020F0302020204030204" pitchFamily="34" charset="0"/>
            <a:cs typeface="Calibri Light" panose="020F0302020204030204" pitchFamily="34" charset="0"/>
          </a:endParaRPr>
        </a:p>
      </dsp:txBody>
      <dsp:txXfrm>
        <a:off x="918938" y="2374800"/>
        <a:ext cx="967955" cy="839116"/>
      </dsp:txXfrm>
    </dsp:sp>
    <dsp:sp modelId="{EEB062CC-D9F0-44CC-B927-6857BFD22F4D}">
      <dsp:nvSpPr>
        <dsp:cNvPr id="0" name=""/>
        <dsp:cNvSpPr/>
      </dsp:nvSpPr>
      <dsp:spPr>
        <a:xfrm rot="20700000">
          <a:off x="1505120" y="770931"/>
          <a:ext cx="1666147" cy="1666147"/>
        </a:xfrm>
        <a:prstGeom prst="gear6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AR" sz="1200" b="0" kern="1200">
              <a:latin typeface="Arial Nova" panose="020B0504020202020204" pitchFamily="34" charset="0"/>
              <a:ea typeface="Calibri Light" panose="020F0302020204030204" pitchFamily="34" charset="0"/>
              <a:cs typeface="Calibri Light" panose="020F0302020204030204" pitchFamily="34" charset="0"/>
            </a:rPr>
            <a:t>Grupos Técnicos de Trabajo</a:t>
          </a:r>
          <a:endParaRPr lang="es-EC" sz="1200" b="0" kern="1200">
            <a:latin typeface="Arial Nova" panose="020B0504020202020204" pitchFamily="34" charset="0"/>
            <a:ea typeface="Calibri Light" panose="020F0302020204030204" pitchFamily="34" charset="0"/>
            <a:cs typeface="Calibri Light" panose="020F0302020204030204" pitchFamily="34" charset="0"/>
          </a:endParaRPr>
        </a:p>
      </dsp:txBody>
      <dsp:txXfrm rot="-20700000">
        <a:off x="1870555" y="1136366"/>
        <a:ext cx="935277" cy="935277"/>
      </dsp:txXfrm>
    </dsp:sp>
    <dsp:sp modelId="{DDF5EEED-4D0F-458D-A421-EC628B34EAA7}">
      <dsp:nvSpPr>
        <dsp:cNvPr id="0" name=""/>
        <dsp:cNvSpPr/>
      </dsp:nvSpPr>
      <dsp:spPr>
        <a:xfrm>
          <a:off x="1733900" y="2143586"/>
          <a:ext cx="2992888" cy="2992888"/>
        </a:xfrm>
        <a:prstGeom prst="circularArrow">
          <a:avLst>
            <a:gd name="adj1" fmla="val 4688"/>
            <a:gd name="adj2" fmla="val 299029"/>
            <a:gd name="adj3" fmla="val 2517575"/>
            <a:gd name="adj4" fmla="val 15858244"/>
            <a:gd name="adj5" fmla="val 5469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221A0FD-D600-476D-8850-0DC8248DE37D}">
      <dsp:nvSpPr>
        <dsp:cNvPr id="0" name=""/>
        <dsp:cNvSpPr/>
      </dsp:nvSpPr>
      <dsp:spPr>
        <a:xfrm>
          <a:off x="251507" y="1567604"/>
          <a:ext cx="2174520" cy="2174520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FE9B865-34BE-4BF4-967A-C1C1F9FE8AB8}">
      <dsp:nvSpPr>
        <dsp:cNvPr id="0" name=""/>
        <dsp:cNvSpPr/>
      </dsp:nvSpPr>
      <dsp:spPr>
        <a:xfrm>
          <a:off x="1119723" y="405738"/>
          <a:ext cx="2344570" cy="2344570"/>
        </a:xfrm>
        <a:prstGeom prst="circularArrow">
          <a:avLst>
            <a:gd name="adj1" fmla="val 5984"/>
            <a:gd name="adj2" fmla="val 394124"/>
            <a:gd name="adj3" fmla="val 13313824"/>
            <a:gd name="adj4" fmla="val 10508221"/>
            <a:gd name="adj5" fmla="val 6981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>
            <a:extLst>
              <a:ext uri="{FF2B5EF4-FFF2-40B4-BE49-F238E27FC236}">
                <a16:creationId xmlns:a16="http://schemas.microsoft.com/office/drawing/2014/main" id="{28379806-6C5F-3099-1C04-72D3BE9C2F6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GT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059BBBBE-8C74-9BF2-D758-509BDEB64DE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F8414D-B92D-F045-944E-CA56277C0A76}" type="datetimeFigureOut">
              <a:rPr lang="es-GT" smtClean="0"/>
              <a:t>14/05/2025</a:t>
            </a:fld>
            <a:endParaRPr lang="es-GT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949AAA89-BE64-E23A-497C-F5A79FAD26F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GT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19709296-7ACD-8105-08DC-7D6DEADA309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1F30A0-4991-114A-94CB-D46C02F2BD5C}" type="slidenum">
              <a:rPr lang="es-GT" smtClean="0"/>
              <a:t>‹#›</a:t>
            </a:fld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325419262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GT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542087-A4C8-9F40-9D8C-0638AE28E4B2}" type="datetimeFigureOut">
              <a:rPr lang="es-GT" smtClean="0"/>
              <a:t>14/05/2025</a:t>
            </a:fld>
            <a:endParaRPr lang="es-GT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GT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GT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GT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9203B6-8E57-374C-A712-0AC24DB1F7FE}" type="slidenum">
              <a:rPr lang="es-GT" smtClean="0"/>
              <a:t>‹#›</a:t>
            </a:fld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29565517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4248F2-5264-4601-AA0B-6C092F77F2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67493" y="1671079"/>
            <a:ext cx="7096933" cy="1838883"/>
          </a:xfrm>
        </p:spPr>
        <p:txBody>
          <a:bodyPr anchor="b">
            <a:noAutofit/>
          </a:bodyPr>
          <a:lstStyle>
            <a:lvl1pPr algn="l">
              <a:defRPr sz="6000" b="1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CFB69D3-5632-4285-A209-9DCA67DA66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67493" y="3602038"/>
            <a:ext cx="9500507" cy="806675"/>
          </a:xfrm>
        </p:spPr>
        <p:txBody>
          <a:bodyPr>
            <a:noAutofit/>
          </a:bodyPr>
          <a:lstStyle>
            <a:lvl1pPr marL="0" indent="0" algn="l">
              <a:buNone/>
              <a:defRPr sz="3200">
                <a:solidFill>
                  <a:schemeClr val="tx2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18059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melin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>
            <a:extLst>
              <a:ext uri="{FF2B5EF4-FFF2-40B4-BE49-F238E27FC236}">
                <a16:creationId xmlns:a16="http://schemas.microsoft.com/office/drawing/2014/main" id="{14F66BB7-DFAB-0377-6A1C-E7408FE7E883}"/>
              </a:ext>
            </a:extLst>
          </p:cNvPr>
          <p:cNvSpPr/>
          <p:nvPr userDrawn="1"/>
        </p:nvSpPr>
        <p:spPr>
          <a:xfrm>
            <a:off x="3974480" y="6779941"/>
            <a:ext cx="4243039" cy="13524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GT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CD97974-B93C-4C96-B3F6-F69E3D6DE6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8892" y="912116"/>
            <a:ext cx="9779183" cy="1325563"/>
          </a:xfrm>
        </p:spPr>
        <p:txBody>
          <a:bodyPr anchor="b">
            <a:noAutofit/>
          </a:bodyPr>
          <a:lstStyle>
            <a:lvl1pPr>
              <a:defRPr sz="4800" b="1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6FC6F2-80B4-49A7-9448-33FE2DF0E9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8893" y="2618677"/>
            <a:ext cx="9779182" cy="3366815"/>
          </a:xfrm>
        </p:spPr>
        <p:txBody>
          <a:bodyPr>
            <a:noAutofit/>
          </a:bodyPr>
          <a:lstStyle>
            <a:lvl1pPr marL="0" indent="0">
              <a:buNone/>
              <a:defRPr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>
                <a:solidFill>
                  <a:schemeClr val="tx1"/>
                </a:solidFill>
                <a:latin typeface="+mn-lt"/>
              </a:defRPr>
            </a:lvl2pPr>
            <a:lvl3pPr marL="914400" indent="0">
              <a:buNone/>
              <a:defRPr>
                <a:solidFill>
                  <a:schemeClr val="tx1"/>
                </a:solidFill>
                <a:latin typeface="+mn-lt"/>
              </a:defRPr>
            </a:lvl3pPr>
            <a:lvl4pPr marL="1371600" indent="0">
              <a:buNone/>
              <a:defRPr>
                <a:solidFill>
                  <a:schemeClr val="tx1"/>
                </a:solidFill>
                <a:latin typeface="+mn-lt"/>
              </a:defRPr>
            </a:lvl4pPr>
            <a:lvl5pPr marL="1828800" indent="0">
              <a:buNone/>
              <a:defRPr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7536C149-3EFE-A94E-902D-57CED00B2C0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81000" y="6356350"/>
            <a:ext cx="1701018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1200">
                <a:solidFill>
                  <a:schemeClr val="accent4"/>
                </a:solidFill>
                <a:latin typeface="+mn-lt"/>
              </a:defRPr>
            </a:lvl1pPr>
          </a:lstStyle>
          <a:p>
            <a:fld id="{D315AA1D-EA31-4BF5-A4B4-D4CA4F4F5C24}" type="datetimeFigureOut">
              <a:rPr lang="es-GT" smtClean="0"/>
              <a:t>14/05/2025</a:t>
            </a:fld>
            <a:endParaRPr lang="es-GT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53CA1E78-F17D-F34D-9F81-0DBF44F3789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1200">
                <a:solidFill>
                  <a:schemeClr val="accent2"/>
                </a:solidFill>
                <a:latin typeface="+mn-lt"/>
              </a:defRPr>
            </a:lvl1pPr>
          </a:lstStyle>
          <a:p>
            <a:endParaRPr lang="es-GT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1FE54918-A625-F64F-A42E-A427E9B2D4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153276" y="6356350"/>
            <a:ext cx="1657723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200">
                <a:solidFill>
                  <a:schemeClr val="accent2"/>
                </a:solidFill>
                <a:latin typeface="+mn-lt"/>
              </a:defRPr>
            </a:lvl1pPr>
          </a:lstStyle>
          <a:p>
            <a:fld id="{678D7FB2-C4AA-4E3F-B100-07442C7C0E39}" type="slidenum">
              <a:rPr lang="es-GT" smtClean="0"/>
              <a:t>‹#›</a:t>
            </a:fld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147982982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6FC6F2-80B4-49A7-9448-33FE2DF0E9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68215" y="2968676"/>
            <a:ext cx="4663440" cy="2828613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2"/>
                </a:solidFill>
                <a:latin typeface="+mn-lt"/>
              </a:defRPr>
            </a:lvl2pPr>
            <a:lvl3pPr marL="914400" indent="0">
              <a:buNone/>
              <a:defRPr sz="1600">
                <a:solidFill>
                  <a:schemeClr val="tx2"/>
                </a:solidFill>
                <a:latin typeface="+mn-lt"/>
              </a:defRPr>
            </a:lvl3pPr>
            <a:lvl4pPr marL="1371600" indent="0">
              <a:buNone/>
              <a:defRPr sz="1400">
                <a:solidFill>
                  <a:schemeClr val="tx2"/>
                </a:solidFill>
                <a:latin typeface="+mn-lt"/>
              </a:defRPr>
            </a:lvl4pPr>
            <a:lvl5pPr marL="1828800" indent="0">
              <a:buNone/>
              <a:defRPr sz="1400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94CA559C-3355-DE44-ACF9-BDB6083C4225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483957" y="2968676"/>
            <a:ext cx="4663440" cy="2828613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2"/>
                </a:solidFill>
                <a:latin typeface="+mn-lt"/>
              </a:defRPr>
            </a:lvl2pPr>
            <a:lvl3pPr marL="914400" indent="0">
              <a:buNone/>
              <a:defRPr sz="1600">
                <a:solidFill>
                  <a:schemeClr val="tx2"/>
                </a:solidFill>
                <a:latin typeface="+mn-lt"/>
              </a:defRPr>
            </a:lvl3pPr>
            <a:lvl4pPr marL="1371600" indent="0">
              <a:buNone/>
              <a:defRPr sz="1400">
                <a:solidFill>
                  <a:schemeClr val="tx2"/>
                </a:solidFill>
                <a:latin typeface="+mn-lt"/>
              </a:defRPr>
            </a:lvl4pPr>
            <a:lvl5pPr marL="1828800" indent="0">
              <a:buNone/>
              <a:defRPr sz="1400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0B33DABA-7BF5-1147-BA5E-63B92F220E51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1368215" y="2446162"/>
            <a:ext cx="4663440" cy="522514"/>
          </a:xfrm>
        </p:spPr>
        <p:txBody>
          <a:bodyPr>
            <a:noAutofit/>
          </a:bodyPr>
          <a:lstStyle>
            <a:lvl1pPr marL="0" indent="0">
              <a:buNone/>
              <a:defRPr sz="2400" b="1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>
                <a:solidFill>
                  <a:schemeClr val="tx2"/>
                </a:solidFill>
                <a:latin typeface="+mj-lt"/>
              </a:defRPr>
            </a:lvl2pPr>
            <a:lvl3pPr marL="914400" indent="0">
              <a:buNone/>
              <a:defRPr sz="1800" b="1">
                <a:solidFill>
                  <a:schemeClr val="tx2"/>
                </a:solidFill>
                <a:latin typeface="+mj-lt"/>
              </a:defRPr>
            </a:lvl3pPr>
            <a:lvl4pPr marL="1371600" indent="0">
              <a:buNone/>
              <a:defRPr sz="1600" b="1">
                <a:solidFill>
                  <a:schemeClr val="tx2"/>
                </a:solidFill>
                <a:latin typeface="+mj-lt"/>
              </a:defRPr>
            </a:lvl4pPr>
            <a:lvl5pPr marL="1828800" indent="0">
              <a:buNone/>
              <a:defRPr sz="1600" b="1">
                <a:solidFill>
                  <a:schemeClr val="tx2"/>
                </a:solidFill>
                <a:latin typeface="+mj-lt"/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1B05BEE9-8BC0-EC44-B913-DB6426DF2EA7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6483957" y="2446162"/>
            <a:ext cx="4663440" cy="522514"/>
          </a:xfrm>
        </p:spPr>
        <p:txBody>
          <a:bodyPr>
            <a:noAutofit/>
          </a:bodyPr>
          <a:lstStyle>
            <a:lvl1pPr marL="0" indent="0">
              <a:buNone/>
              <a:defRPr sz="2400" b="1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>
                <a:solidFill>
                  <a:schemeClr val="tx2"/>
                </a:solidFill>
                <a:latin typeface="+mj-lt"/>
              </a:defRPr>
            </a:lvl2pPr>
            <a:lvl3pPr marL="914400" indent="0">
              <a:buNone/>
              <a:defRPr sz="1800" b="1">
                <a:solidFill>
                  <a:schemeClr val="tx2"/>
                </a:solidFill>
                <a:latin typeface="+mj-lt"/>
              </a:defRPr>
            </a:lvl3pPr>
            <a:lvl4pPr marL="1371600" indent="0">
              <a:buNone/>
              <a:defRPr sz="1600" b="1">
                <a:solidFill>
                  <a:schemeClr val="tx2"/>
                </a:solidFill>
                <a:latin typeface="+mj-lt"/>
              </a:defRPr>
            </a:lvl4pPr>
            <a:lvl5pPr marL="1828800" indent="0">
              <a:buNone/>
              <a:defRPr sz="1600" b="1">
                <a:solidFill>
                  <a:schemeClr val="tx2"/>
                </a:solidFill>
                <a:latin typeface="+mj-lt"/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6" name="Título 5">
            <a:extLst>
              <a:ext uri="{FF2B5EF4-FFF2-40B4-BE49-F238E27FC236}">
                <a16:creationId xmlns:a16="http://schemas.microsoft.com/office/drawing/2014/main" id="{22170E59-F7A7-7936-0129-418F8DABE1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723" y="821473"/>
            <a:ext cx="9763664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14165358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D97974-B93C-4C96-B3F6-F69E3D6DE6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3066" y="877229"/>
            <a:ext cx="8985784" cy="1325563"/>
          </a:xfrm>
        </p:spPr>
        <p:txBody>
          <a:bodyPr anchor="b">
            <a:noAutofit/>
          </a:bodyPr>
          <a:lstStyle>
            <a:lvl1pPr>
              <a:defRPr sz="4800" b="1">
                <a:latin typeface="+mj-lt"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6FC6F2-80B4-49A7-9448-33FE2DF0E9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3064" y="3022547"/>
            <a:ext cx="3218688" cy="2828613"/>
          </a:xfrm>
        </p:spPr>
        <p:txBody>
          <a:bodyPr>
            <a:noAutofit/>
          </a:bodyPr>
          <a:lstStyle>
            <a:lvl1pPr marL="0" indent="0">
              <a:buNone/>
              <a:defRPr sz="2000">
                <a:latin typeface="+mn-lt"/>
              </a:defRPr>
            </a:lvl1pPr>
            <a:lvl2pPr marL="457200" indent="0">
              <a:buNone/>
              <a:defRPr sz="1800">
                <a:latin typeface="+mn-lt"/>
              </a:defRPr>
            </a:lvl2pPr>
            <a:lvl3pPr marL="914400" indent="0">
              <a:buNone/>
              <a:defRPr sz="1600">
                <a:latin typeface="+mn-lt"/>
              </a:defRPr>
            </a:lvl3pPr>
            <a:lvl4pPr marL="1371600" indent="0">
              <a:buNone/>
              <a:defRPr sz="1400">
                <a:latin typeface="+mn-lt"/>
              </a:defRPr>
            </a:lvl4pPr>
            <a:lvl5pPr marL="1828800" indent="0">
              <a:buNone/>
              <a:defRPr sz="1400">
                <a:latin typeface="+mn-lt"/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7536C149-3EFE-A94E-902D-57CED00B2C0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81000" y="6356350"/>
            <a:ext cx="1767114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1200">
                <a:solidFill>
                  <a:schemeClr val="accent2"/>
                </a:solidFill>
                <a:latin typeface="+mn-lt"/>
              </a:defRPr>
            </a:lvl1pPr>
          </a:lstStyle>
          <a:p>
            <a:fld id="{D315AA1D-EA31-4BF5-A4B4-D4CA4F4F5C24}" type="datetimeFigureOut">
              <a:rPr lang="es-GT" smtClean="0"/>
              <a:t>14/05/2025</a:t>
            </a:fld>
            <a:endParaRPr lang="es-GT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53CA1E78-F17D-F34D-9F81-0DBF44F3789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1200">
                <a:solidFill>
                  <a:schemeClr val="accent3"/>
                </a:solidFill>
                <a:latin typeface="+mn-lt"/>
              </a:defRPr>
            </a:lvl1pPr>
          </a:lstStyle>
          <a:p>
            <a:endParaRPr lang="es-GT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94CA559C-3355-DE44-ACF9-BDB6083C4225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4509360" y="3022547"/>
            <a:ext cx="3173279" cy="2828613"/>
          </a:xfrm>
        </p:spPr>
        <p:txBody>
          <a:bodyPr>
            <a:noAutofit/>
          </a:bodyPr>
          <a:lstStyle>
            <a:lvl1pPr marL="0" indent="0">
              <a:buNone/>
              <a:defRPr sz="2000">
                <a:latin typeface="+mn-lt"/>
              </a:defRPr>
            </a:lvl1pPr>
            <a:lvl2pPr marL="457200" indent="0">
              <a:buNone/>
              <a:defRPr sz="1800">
                <a:latin typeface="+mn-lt"/>
              </a:defRPr>
            </a:lvl2pPr>
            <a:lvl3pPr marL="914400" indent="0">
              <a:buNone/>
              <a:defRPr sz="1600">
                <a:latin typeface="+mn-lt"/>
              </a:defRPr>
            </a:lvl3pPr>
            <a:lvl4pPr marL="1371600" indent="0">
              <a:buNone/>
              <a:defRPr sz="1400">
                <a:latin typeface="+mn-lt"/>
              </a:defRPr>
            </a:lvl4pPr>
            <a:lvl5pPr marL="1828800" indent="0">
              <a:buNone/>
              <a:defRPr sz="1400">
                <a:latin typeface="+mn-lt"/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0B33DABA-7BF5-1147-BA5E-63B92F220E51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993066" y="2500033"/>
            <a:ext cx="3173278" cy="522514"/>
          </a:xfrm>
        </p:spPr>
        <p:txBody>
          <a:bodyPr>
            <a:noAutofit/>
          </a:bodyPr>
          <a:lstStyle>
            <a:lvl1pPr marL="0" indent="0">
              <a:buNone/>
              <a:defRPr sz="2400" b="1">
                <a:latin typeface="+mj-lt"/>
              </a:defRPr>
            </a:lvl1pPr>
            <a:lvl2pPr marL="457200" indent="0">
              <a:buNone/>
              <a:defRPr sz="2000" b="1">
                <a:latin typeface="+mj-lt"/>
              </a:defRPr>
            </a:lvl2pPr>
            <a:lvl3pPr marL="914400" indent="0">
              <a:buNone/>
              <a:defRPr sz="1800" b="1">
                <a:latin typeface="+mj-lt"/>
              </a:defRPr>
            </a:lvl3pPr>
            <a:lvl4pPr marL="1371600" indent="0">
              <a:buNone/>
              <a:defRPr sz="1600" b="1">
                <a:latin typeface="+mj-lt"/>
              </a:defRPr>
            </a:lvl4pPr>
            <a:lvl5pPr marL="1828800" indent="0">
              <a:buNone/>
              <a:defRPr sz="1600" b="1">
                <a:latin typeface="+mj-lt"/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1B05BEE9-8BC0-EC44-B913-DB6426DF2EA7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4509361" y="2500033"/>
            <a:ext cx="3173278" cy="522514"/>
          </a:xfrm>
        </p:spPr>
        <p:txBody>
          <a:bodyPr>
            <a:noAutofit/>
          </a:bodyPr>
          <a:lstStyle>
            <a:lvl1pPr marL="0" indent="0">
              <a:buNone/>
              <a:defRPr sz="2400" b="1">
                <a:latin typeface="+mj-lt"/>
              </a:defRPr>
            </a:lvl1pPr>
            <a:lvl2pPr marL="457200" indent="0">
              <a:buNone/>
              <a:defRPr sz="2000" b="1">
                <a:latin typeface="+mj-lt"/>
              </a:defRPr>
            </a:lvl2pPr>
            <a:lvl3pPr marL="914400" indent="0">
              <a:buNone/>
              <a:defRPr sz="1800" b="1">
                <a:latin typeface="+mj-lt"/>
              </a:defRPr>
            </a:lvl3pPr>
            <a:lvl4pPr marL="1371600" indent="0">
              <a:buNone/>
              <a:defRPr sz="1600" b="1">
                <a:latin typeface="+mj-lt"/>
              </a:defRPr>
            </a:lvl4pPr>
            <a:lvl5pPr marL="1828800" indent="0">
              <a:buNone/>
              <a:defRPr sz="1600" b="1">
                <a:latin typeface="+mj-lt"/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43D62993-A055-DF4F-9286-4FFE3A5C7FD7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8025655" y="3022547"/>
            <a:ext cx="3173279" cy="2828613"/>
          </a:xfrm>
        </p:spPr>
        <p:txBody>
          <a:bodyPr>
            <a:noAutofit/>
          </a:bodyPr>
          <a:lstStyle>
            <a:lvl1pPr marL="0" indent="0">
              <a:buNone/>
              <a:defRPr sz="2000">
                <a:latin typeface="+mn-lt"/>
              </a:defRPr>
            </a:lvl1pPr>
            <a:lvl2pPr marL="457200" indent="0">
              <a:buNone/>
              <a:defRPr sz="1800">
                <a:latin typeface="+mn-lt"/>
              </a:defRPr>
            </a:lvl2pPr>
            <a:lvl3pPr marL="914400" indent="0">
              <a:buNone/>
              <a:defRPr sz="1600">
                <a:latin typeface="+mn-lt"/>
              </a:defRPr>
            </a:lvl3pPr>
            <a:lvl4pPr marL="1371600" indent="0">
              <a:buNone/>
              <a:defRPr sz="1400">
                <a:latin typeface="+mn-lt"/>
              </a:defRPr>
            </a:lvl4pPr>
            <a:lvl5pPr marL="1828800" indent="0">
              <a:buNone/>
              <a:defRPr sz="1400">
                <a:latin typeface="+mn-lt"/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A896DA2E-4448-254C-86D1-9E16E63CC6A0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8025656" y="2500033"/>
            <a:ext cx="3173278" cy="522514"/>
          </a:xfrm>
        </p:spPr>
        <p:txBody>
          <a:bodyPr>
            <a:noAutofit/>
          </a:bodyPr>
          <a:lstStyle>
            <a:lvl1pPr marL="0" indent="0">
              <a:buNone/>
              <a:defRPr sz="2400" b="1">
                <a:latin typeface="+mj-lt"/>
              </a:defRPr>
            </a:lvl1pPr>
            <a:lvl2pPr marL="457200" indent="0">
              <a:buNone/>
              <a:defRPr sz="2000" b="1">
                <a:latin typeface="+mj-lt"/>
              </a:defRPr>
            </a:lvl2pPr>
            <a:lvl3pPr marL="914400" indent="0">
              <a:buNone/>
              <a:defRPr sz="1800" b="1">
                <a:latin typeface="+mj-lt"/>
              </a:defRPr>
            </a:lvl3pPr>
            <a:lvl4pPr marL="1371600" indent="0">
              <a:buNone/>
              <a:defRPr sz="1600" b="1">
                <a:latin typeface="+mj-lt"/>
              </a:defRPr>
            </a:lvl4pPr>
            <a:lvl5pPr marL="1828800" indent="0">
              <a:buNone/>
              <a:defRPr sz="1600" b="1">
                <a:latin typeface="+mj-lt"/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1FE54918-A625-F64F-A42E-A427E9B2D4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153276" y="6356350"/>
            <a:ext cx="1657723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200">
                <a:solidFill>
                  <a:schemeClr val="accent2"/>
                </a:solidFill>
                <a:latin typeface="+mn-lt"/>
              </a:defRPr>
            </a:lvl1pPr>
          </a:lstStyle>
          <a:p>
            <a:fld id="{678D7FB2-C4AA-4E3F-B100-07442C7C0E39}" type="slidenum">
              <a:rPr lang="es-GT" smtClean="0"/>
              <a:t>‹#›</a:t>
            </a:fld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568287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ED99F7AE-F10E-A6A1-E1F4-293CF38BB100}"/>
              </a:ext>
            </a:extLst>
          </p:cNvPr>
          <p:cNvSpPr/>
          <p:nvPr userDrawn="1"/>
        </p:nvSpPr>
        <p:spPr>
          <a:xfrm>
            <a:off x="-40257" y="-46007"/>
            <a:ext cx="12284015" cy="68091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GT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94248F2-5264-4601-AA0B-6C092F77F2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67494" y="1671079"/>
            <a:ext cx="6220278" cy="1838883"/>
          </a:xfrm>
        </p:spPr>
        <p:txBody>
          <a:bodyPr anchor="b">
            <a:noAutofit/>
          </a:bodyPr>
          <a:lstStyle>
            <a:lvl1pPr algn="l">
              <a:defRPr sz="6000" b="1">
                <a:latin typeface="+mj-lt"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CFB69D3-5632-4285-A209-9DCA67DA66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67493" y="3602038"/>
            <a:ext cx="6220277" cy="2247219"/>
          </a:xfrm>
        </p:spPr>
        <p:txBody>
          <a:bodyPr>
            <a:noAutofit/>
          </a:bodyPr>
          <a:lstStyle>
            <a:lvl1pPr marL="0" indent="0" algn="l">
              <a:buNone/>
              <a:defRPr sz="2800"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70759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74638ED7-6677-6794-2075-860470D4AE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15AA1D-EA31-4BF5-A4B4-D4CA4F4F5C24}" type="datetimeFigureOut">
              <a:rPr lang="es-GT" smtClean="0"/>
              <a:t>14/05/2025</a:t>
            </a:fld>
            <a:endParaRPr lang="es-GT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AF6E2B5F-BBAD-7058-B1F4-327F24CE1C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GT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D6D0DA89-D575-4F64-CE69-544DB91B33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8D7FB2-C4AA-4E3F-B100-07442C7C0E39}" type="slidenum">
              <a:rPr lang="es-GT" smtClean="0"/>
              <a:t>‹#›</a:t>
            </a:fld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33280981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D97974-B93C-4C96-B3F6-F69E3D6DE6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6952" y="866078"/>
            <a:ext cx="8985784" cy="1325563"/>
          </a:xfrm>
        </p:spPr>
        <p:txBody>
          <a:bodyPr anchor="b">
            <a:noAutofit/>
          </a:bodyPr>
          <a:lstStyle>
            <a:lvl1pPr>
              <a:defRPr sz="4800" b="1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6FC6F2-80B4-49A7-9448-33FE2DF0E9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16952" y="2502545"/>
            <a:ext cx="9779182" cy="3366815"/>
          </a:xfrm>
        </p:spPr>
        <p:txBody>
          <a:bodyPr>
            <a:noAutofit/>
          </a:bodyPr>
          <a:lstStyle>
            <a:lvl1pPr marL="0" indent="0">
              <a:buNone/>
              <a:defRPr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>
                <a:solidFill>
                  <a:schemeClr val="tx2"/>
                </a:solidFill>
                <a:latin typeface="+mn-lt"/>
              </a:defRPr>
            </a:lvl2pPr>
            <a:lvl3pPr marL="914400" indent="0">
              <a:buNone/>
              <a:defRPr>
                <a:solidFill>
                  <a:schemeClr val="tx2"/>
                </a:solidFill>
                <a:latin typeface="+mn-lt"/>
              </a:defRPr>
            </a:lvl3pPr>
            <a:lvl4pPr marL="1371600" indent="0">
              <a:buNone/>
              <a:defRPr>
                <a:solidFill>
                  <a:schemeClr val="tx2"/>
                </a:solidFill>
                <a:latin typeface="+mn-lt"/>
              </a:defRPr>
            </a:lvl4pPr>
            <a:lvl5pPr marL="1828800" indent="0">
              <a:buNone/>
              <a:defRPr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7536C149-3EFE-A94E-902D-57CED00B2C0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810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fld id="{D315AA1D-EA31-4BF5-A4B4-D4CA4F4F5C24}" type="datetimeFigureOut">
              <a:rPr lang="es-GT" smtClean="0"/>
              <a:t>14/05/2025</a:t>
            </a:fld>
            <a:endParaRPr lang="es-GT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53CA1E78-F17D-F34D-9F81-0DBF44F3789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endParaRPr lang="es-GT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1FE54918-A625-F64F-A42E-A427E9B2D4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153276" y="6356350"/>
            <a:ext cx="1657723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200">
                <a:solidFill>
                  <a:schemeClr val="accent2"/>
                </a:solidFill>
                <a:latin typeface="+mn-lt"/>
              </a:defRPr>
            </a:lvl1pPr>
          </a:lstStyle>
          <a:p>
            <a:fld id="{678D7FB2-C4AA-4E3F-B100-07442C7C0E39}" type="slidenum">
              <a:rPr lang="es-GT" smtClean="0"/>
              <a:t>‹#›</a:t>
            </a:fld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25434767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ncabezado de sección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A62587F-7496-384A-AF40-18FC8CF0709D}"/>
              </a:ext>
            </a:extLst>
          </p:cNvPr>
          <p:cNvSpPr/>
          <p:nvPr/>
        </p:nvSpPr>
        <p:spPr>
          <a:xfrm>
            <a:off x="0" y="2286002"/>
            <a:ext cx="12208822" cy="4572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84DB028B-A475-224B-B675-A15A56CAD0BF}"/>
              </a:ext>
            </a:extLst>
          </p:cNvPr>
          <p:cNvSpPr/>
          <p:nvPr userDrawn="1"/>
        </p:nvSpPr>
        <p:spPr>
          <a:xfrm flipH="1">
            <a:off x="8597718" y="3246896"/>
            <a:ext cx="3611104" cy="3611104"/>
          </a:xfrm>
          <a:custGeom>
            <a:avLst/>
            <a:gdLst>
              <a:gd name="connsiteX0" fmla="*/ 0 w 1167493"/>
              <a:gd name="connsiteY0" fmla="*/ 0 h 1167493"/>
              <a:gd name="connsiteX1" fmla="*/ 1167493 w 1167493"/>
              <a:gd name="connsiteY1" fmla="*/ 1167493 h 1167493"/>
              <a:gd name="connsiteX2" fmla="*/ 0 w 1167493"/>
              <a:gd name="connsiteY2" fmla="*/ 1167493 h 1167493"/>
              <a:gd name="connsiteX3" fmla="*/ 0 w 1167493"/>
              <a:gd name="connsiteY3" fmla="*/ 0 h 1167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67493" h="1167493">
                <a:moveTo>
                  <a:pt x="0" y="0"/>
                </a:moveTo>
                <a:cubicBezTo>
                  <a:pt x="0" y="644789"/>
                  <a:pt x="522704" y="1167493"/>
                  <a:pt x="1167493" y="1167493"/>
                </a:cubicBezTo>
                <a:lnTo>
                  <a:pt x="0" y="116749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5E932F0D-7FC3-634B-932C-3625C16C8D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7492" y="381000"/>
            <a:ext cx="8724131" cy="1325563"/>
          </a:xfrm>
        </p:spPr>
        <p:txBody>
          <a:bodyPr anchor="b">
            <a:noAutofit/>
          </a:bodyPr>
          <a:lstStyle>
            <a:lvl1pPr>
              <a:defRPr sz="4800" b="1">
                <a:latin typeface="+mj-lt"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65DE34-CDB7-41F7-A95A-592B99558C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67492" y="2653167"/>
            <a:ext cx="9779183" cy="3436483"/>
          </a:xfrm>
        </p:spPr>
        <p:txBody>
          <a:bodyPr>
            <a:noAutofit/>
          </a:bodyPr>
          <a:lstStyle>
            <a:lvl1pPr marL="0" indent="0">
              <a:lnSpc>
                <a:spcPct val="150000"/>
              </a:lnSpc>
              <a:buNone/>
              <a:defRPr sz="240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95D4F5-F69B-42F6-8A9D-330F696E14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accent2"/>
                </a:solidFill>
                <a:latin typeface="+mn-lt"/>
              </a:defRPr>
            </a:lvl1pPr>
          </a:lstStyle>
          <a:p>
            <a:fld id="{D315AA1D-EA31-4BF5-A4B4-D4CA4F4F5C24}" type="datetimeFigureOut">
              <a:rPr lang="es-GT" smtClean="0"/>
              <a:t>14/05/2025</a:t>
            </a:fld>
            <a:endParaRPr lang="es-G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79A23A-2238-4904-8692-9F2DAE8B8F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accent2"/>
                </a:solidFill>
                <a:latin typeface="+mn-lt"/>
              </a:defRPr>
            </a:lvl1pPr>
          </a:lstStyle>
          <a:p>
            <a:endParaRPr lang="es-G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69FC35-DDC8-45FB-8ACB-21C15F57C1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06318" y="6356350"/>
            <a:ext cx="1604682" cy="365125"/>
          </a:xfrm>
        </p:spPr>
        <p:txBody>
          <a:bodyPr>
            <a:noAutofit/>
          </a:bodyPr>
          <a:lstStyle>
            <a:lvl1pPr>
              <a:defRPr>
                <a:solidFill>
                  <a:schemeClr val="accent3"/>
                </a:solidFill>
                <a:latin typeface="+mn-lt"/>
              </a:defRPr>
            </a:lvl1pPr>
          </a:lstStyle>
          <a:p>
            <a:fld id="{678D7FB2-C4AA-4E3F-B100-07442C7C0E39}" type="slidenum">
              <a:rPr lang="es-GT" smtClean="0"/>
              <a:t>‹#›</a:t>
            </a:fld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1551840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F25EF594-3B4E-61E2-63D5-EAC3D48DD91D}"/>
              </a:ext>
            </a:extLst>
          </p:cNvPr>
          <p:cNvSpPr/>
          <p:nvPr userDrawn="1"/>
        </p:nvSpPr>
        <p:spPr>
          <a:xfrm>
            <a:off x="-40257" y="3447000"/>
            <a:ext cx="12284015" cy="34713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GT"/>
          </a:p>
        </p:txBody>
      </p:sp>
      <p:sp>
        <p:nvSpPr>
          <p:cNvPr id="23" name="Freeform 22">
            <a:extLst>
              <a:ext uri="{FF2B5EF4-FFF2-40B4-BE49-F238E27FC236}">
                <a16:creationId xmlns:a16="http://schemas.microsoft.com/office/drawing/2014/main" id="{067EACEC-C2DD-EA42-8504-176673AD1F20}"/>
              </a:ext>
            </a:extLst>
          </p:cNvPr>
          <p:cNvSpPr/>
          <p:nvPr/>
        </p:nvSpPr>
        <p:spPr>
          <a:xfrm>
            <a:off x="0" y="0"/>
            <a:ext cx="8025490" cy="6858000"/>
          </a:xfrm>
          <a:custGeom>
            <a:avLst/>
            <a:gdLst>
              <a:gd name="connsiteX0" fmla="*/ 0 w 8025490"/>
              <a:gd name="connsiteY0" fmla="*/ 0 h 6858000"/>
              <a:gd name="connsiteX1" fmla="*/ 4596490 w 8025490"/>
              <a:gd name="connsiteY1" fmla="*/ 0 h 6858000"/>
              <a:gd name="connsiteX2" fmla="*/ 8025490 w 8025490"/>
              <a:gd name="connsiteY2" fmla="*/ 3429000 h 6858000"/>
              <a:gd name="connsiteX3" fmla="*/ 4596490 w 8025490"/>
              <a:gd name="connsiteY3" fmla="*/ 6858000 h 6858000"/>
              <a:gd name="connsiteX4" fmla="*/ 0 w 8025490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025490" h="6858000">
                <a:moveTo>
                  <a:pt x="0" y="0"/>
                </a:moveTo>
                <a:lnTo>
                  <a:pt x="4596490" y="0"/>
                </a:lnTo>
                <a:cubicBezTo>
                  <a:pt x="6490274" y="0"/>
                  <a:pt x="8025490" y="1535216"/>
                  <a:pt x="8025490" y="3429000"/>
                </a:cubicBezTo>
                <a:cubicBezTo>
                  <a:pt x="8025490" y="5322784"/>
                  <a:pt x="6490274" y="6858000"/>
                  <a:pt x="4596490" y="6858000"/>
                </a:cubicBezTo>
                <a:lnTo>
                  <a:pt x="0" y="685800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accent6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94248F2-5264-4601-AA0B-6C092F77F2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67494" y="1059400"/>
            <a:ext cx="6245912" cy="2387600"/>
          </a:xfrm>
        </p:spPr>
        <p:txBody>
          <a:bodyPr anchor="b">
            <a:noAutofit/>
          </a:bodyPr>
          <a:lstStyle>
            <a:lvl1pPr algn="l">
              <a:defRPr sz="60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CFB69D3-5632-4285-A209-9DCA67DA66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67494" y="3539075"/>
            <a:ext cx="6245912" cy="1406101"/>
          </a:xfrm>
        </p:spPr>
        <p:txBody>
          <a:bodyPr>
            <a:noAutofit/>
          </a:bodyPr>
          <a:lstStyle>
            <a:lvl1pPr marL="0" indent="0" algn="l">
              <a:buNone/>
              <a:defRPr sz="3200"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94240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D97974-B93C-4C96-B3F6-F69E3D6DE6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6410" y="1033347"/>
            <a:ext cx="9779183" cy="1325563"/>
          </a:xfrm>
        </p:spPr>
        <p:txBody>
          <a:bodyPr anchor="b">
            <a:noAutofit/>
          </a:bodyPr>
          <a:lstStyle>
            <a:lvl1pPr>
              <a:defRPr sz="4800" b="1">
                <a:latin typeface="+mj-lt"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6FC6F2-80B4-49A7-9448-33FE2DF0E9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6411" y="2739908"/>
            <a:ext cx="9779182" cy="3366815"/>
          </a:xfrm>
        </p:spPr>
        <p:txBody>
          <a:bodyPr>
            <a:noAutofit/>
          </a:bodyPr>
          <a:lstStyle>
            <a:lvl1pPr marL="0" indent="0">
              <a:buNone/>
              <a:defRPr>
                <a:latin typeface="+mn-lt"/>
              </a:defRPr>
            </a:lvl1pPr>
            <a:lvl2pPr marL="457200" indent="0">
              <a:buNone/>
              <a:defRPr>
                <a:latin typeface="+mn-lt"/>
              </a:defRPr>
            </a:lvl2pPr>
            <a:lvl3pPr marL="914400" indent="0">
              <a:buNone/>
              <a:defRPr>
                <a:latin typeface="+mn-lt"/>
              </a:defRPr>
            </a:lvl3pPr>
            <a:lvl4pPr marL="1371600" indent="0">
              <a:buNone/>
              <a:defRPr>
                <a:latin typeface="+mn-lt"/>
              </a:defRPr>
            </a:lvl4pPr>
            <a:lvl5pPr marL="1828800" indent="0">
              <a:buNone/>
              <a:defRPr>
                <a:latin typeface="+mn-lt"/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7536C149-3EFE-A94E-902D-57CED00B2C0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81000" y="6356350"/>
            <a:ext cx="1701018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1200">
                <a:solidFill>
                  <a:schemeClr val="accent2"/>
                </a:solidFill>
                <a:latin typeface="+mn-lt"/>
              </a:defRPr>
            </a:lvl1pPr>
          </a:lstStyle>
          <a:p>
            <a:fld id="{D315AA1D-EA31-4BF5-A4B4-D4CA4F4F5C24}" type="datetimeFigureOut">
              <a:rPr lang="es-GT" smtClean="0"/>
              <a:t>14/05/2025</a:t>
            </a:fld>
            <a:endParaRPr lang="es-GT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53CA1E78-F17D-F34D-9F81-0DBF44F3789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1200">
                <a:solidFill>
                  <a:schemeClr val="accent3"/>
                </a:solidFill>
                <a:latin typeface="+mn-lt"/>
              </a:defRPr>
            </a:lvl1pPr>
          </a:lstStyle>
          <a:p>
            <a:endParaRPr lang="es-GT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1FE54918-A625-F64F-A42E-A427E9B2D4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153276" y="6356350"/>
            <a:ext cx="1657723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200">
                <a:solidFill>
                  <a:schemeClr val="accent3"/>
                </a:solidFill>
                <a:latin typeface="+mn-lt"/>
              </a:defRPr>
            </a:lvl1pPr>
          </a:lstStyle>
          <a:p>
            <a:fld id="{678D7FB2-C4AA-4E3F-B100-07442C7C0E39}" type="slidenum">
              <a:rPr lang="es-GT" smtClean="0"/>
              <a:t>‹#›</a:t>
            </a:fld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21597624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hart 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D97974-B93C-4C96-B3F6-F69E3D6DE6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7493" y="893956"/>
            <a:ext cx="8816146" cy="1325563"/>
          </a:xfrm>
        </p:spPr>
        <p:txBody>
          <a:bodyPr anchor="b">
            <a:noAutofit/>
          </a:bodyPr>
          <a:lstStyle>
            <a:lvl1pPr>
              <a:defRPr sz="4800" b="1">
                <a:latin typeface="+mj-lt"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6FC6F2-80B4-49A7-9448-33FE2DF0E9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67493" y="2600519"/>
            <a:ext cx="9779182" cy="3366813"/>
          </a:xfrm>
        </p:spPr>
        <p:txBody>
          <a:bodyPr>
            <a:noAutofit/>
          </a:bodyPr>
          <a:lstStyle>
            <a:lvl1pPr marL="0" indent="0">
              <a:buNone/>
              <a:defRPr>
                <a:latin typeface="+mn-lt"/>
              </a:defRPr>
            </a:lvl1pPr>
            <a:lvl2pPr marL="457200" indent="0">
              <a:buNone/>
              <a:defRPr>
                <a:latin typeface="+mn-lt"/>
              </a:defRPr>
            </a:lvl2pPr>
            <a:lvl3pPr marL="914400" indent="0">
              <a:buNone/>
              <a:defRPr>
                <a:latin typeface="+mn-lt"/>
              </a:defRPr>
            </a:lvl3pPr>
            <a:lvl4pPr marL="1371600" indent="0">
              <a:buNone/>
              <a:defRPr>
                <a:latin typeface="+mn-lt"/>
              </a:defRPr>
            </a:lvl4pPr>
            <a:lvl5pPr marL="1828800" indent="0">
              <a:buNone/>
              <a:defRPr>
                <a:latin typeface="+mn-lt"/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7536C149-3EFE-A94E-902D-57CED00B2C0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81000" y="6356350"/>
            <a:ext cx="1701018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1200">
                <a:solidFill>
                  <a:schemeClr val="accent3"/>
                </a:solidFill>
                <a:latin typeface="+mn-lt"/>
              </a:defRPr>
            </a:lvl1pPr>
          </a:lstStyle>
          <a:p>
            <a:fld id="{D315AA1D-EA31-4BF5-A4B4-D4CA4F4F5C24}" type="datetimeFigureOut">
              <a:rPr lang="es-GT" smtClean="0"/>
              <a:t>14/05/2025</a:t>
            </a:fld>
            <a:endParaRPr lang="es-GT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53CA1E78-F17D-F34D-9F81-0DBF44F3789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1200">
                <a:solidFill>
                  <a:schemeClr val="accent3"/>
                </a:solidFill>
                <a:latin typeface="+mn-lt"/>
              </a:defRPr>
            </a:lvl1pPr>
          </a:lstStyle>
          <a:p>
            <a:endParaRPr lang="es-GT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1FE54918-A625-F64F-A42E-A427E9B2D4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153276" y="6356350"/>
            <a:ext cx="1657723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200">
                <a:solidFill>
                  <a:schemeClr val="accent3"/>
                </a:solidFill>
                <a:latin typeface="+mn-lt"/>
              </a:defRPr>
            </a:lvl1pPr>
          </a:lstStyle>
          <a:p>
            <a:fld id="{678D7FB2-C4AA-4E3F-B100-07442C7C0E39}" type="slidenum">
              <a:rPr lang="es-GT" smtClean="0"/>
              <a:t>‹#›</a:t>
            </a:fld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6142519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B5ED18-7A07-47F1-8056-CD86B076AF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8721" y="1684338"/>
            <a:ext cx="8594558" cy="2810460"/>
          </a:xfrm>
        </p:spPr>
        <p:txBody>
          <a:bodyPr>
            <a:noAutofit/>
          </a:bodyPr>
          <a:lstStyle>
            <a:lvl1pPr algn="ctr">
              <a:lnSpc>
                <a:spcPct val="100000"/>
              </a:lnSpc>
              <a:defRPr sz="46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C91C146-F9A8-9A4C-9508-8590923B8D9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81000" y="519405"/>
            <a:ext cx="1364297" cy="1094521"/>
          </a:xfrm>
        </p:spPr>
        <p:txBody>
          <a:bodyPr>
            <a:noAutofit/>
          </a:bodyPr>
          <a:lstStyle>
            <a:lvl1pPr marL="0" indent="0" algn="ctr">
              <a:buNone/>
              <a:defRPr sz="23900" b="1">
                <a:solidFill>
                  <a:schemeClr val="accent2">
                    <a:lumMod val="90000"/>
                  </a:schemeClr>
                </a:solidFill>
                <a:latin typeface="Tenorite" pitchFamily="2" charset="0"/>
              </a:defRPr>
            </a:lvl1pPr>
            <a:lvl2pPr marL="457200" indent="0">
              <a:buNone/>
              <a:defRPr b="1">
                <a:solidFill>
                  <a:schemeClr val="bg1"/>
                </a:solidFill>
                <a:latin typeface="Tenorite" pitchFamily="2" charset="0"/>
              </a:defRPr>
            </a:lvl2pPr>
            <a:lvl3pPr marL="914400" indent="0">
              <a:buNone/>
              <a:defRPr b="1">
                <a:solidFill>
                  <a:schemeClr val="bg1"/>
                </a:solidFill>
                <a:latin typeface="Tenorite" pitchFamily="2" charset="0"/>
              </a:defRPr>
            </a:lvl3pPr>
            <a:lvl4pPr marL="1371600" indent="0">
              <a:buNone/>
              <a:defRPr b="1">
                <a:solidFill>
                  <a:schemeClr val="bg1"/>
                </a:solidFill>
                <a:latin typeface="Tenorite" pitchFamily="2" charset="0"/>
              </a:defRPr>
            </a:lvl4pPr>
            <a:lvl5pPr marL="1828800" indent="0">
              <a:buNone/>
              <a:defRPr b="1">
                <a:solidFill>
                  <a:schemeClr val="bg1"/>
                </a:solidFill>
                <a:latin typeface="Tenorite" pitchFamily="2" charset="0"/>
              </a:defRPr>
            </a:lvl5pPr>
          </a:lstStyle>
          <a:p>
            <a:pPr lvl="0"/>
            <a:r>
              <a:rPr lang="en-US"/>
              <a:t>“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322D6C2B-78AC-DD47-9289-067C968B06C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881813" y="4494213"/>
            <a:ext cx="3511550" cy="679450"/>
          </a:xfrm>
        </p:spPr>
        <p:txBody>
          <a:bodyPr>
            <a:noAutofit/>
          </a:bodyPr>
          <a:lstStyle>
            <a:lvl1pPr marL="0" indent="0" algn="r">
              <a:buNone/>
              <a:defRPr sz="2000">
                <a:solidFill>
                  <a:schemeClr val="bg1"/>
                </a:solidFill>
                <a:latin typeface="+mn-lt"/>
              </a:defRPr>
            </a:lvl1pPr>
            <a:lvl2pPr marL="457200" indent="0" algn="r">
              <a:buNone/>
              <a:defRPr sz="1800">
                <a:solidFill>
                  <a:schemeClr val="bg1"/>
                </a:solidFill>
                <a:latin typeface="Tenorite" pitchFamily="2" charset="0"/>
              </a:defRPr>
            </a:lvl2pPr>
            <a:lvl3pPr marL="914400" indent="0" algn="r">
              <a:buNone/>
              <a:defRPr sz="1600">
                <a:solidFill>
                  <a:schemeClr val="bg1"/>
                </a:solidFill>
                <a:latin typeface="Tenorite" pitchFamily="2" charset="0"/>
              </a:defRPr>
            </a:lvl3pPr>
            <a:lvl4pPr marL="1371600" indent="0" algn="r">
              <a:buNone/>
              <a:defRPr sz="1400">
                <a:solidFill>
                  <a:schemeClr val="bg1"/>
                </a:solidFill>
                <a:latin typeface="Tenorite" pitchFamily="2" charset="0"/>
              </a:defRPr>
            </a:lvl4pPr>
            <a:lvl5pPr marL="1828800" indent="0" algn="r">
              <a:buNone/>
              <a:defRPr sz="1400">
                <a:solidFill>
                  <a:schemeClr val="bg1"/>
                </a:solidFill>
                <a:latin typeface="Tenorite" pitchFamily="2" charset="0"/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612193CD-03AD-D74D-A5CD-747A9B53F49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609104" y="3399692"/>
            <a:ext cx="1364297" cy="1094521"/>
          </a:xfrm>
        </p:spPr>
        <p:txBody>
          <a:bodyPr>
            <a:noAutofit/>
          </a:bodyPr>
          <a:lstStyle>
            <a:lvl1pPr marL="0" indent="0" algn="ctr">
              <a:buNone/>
              <a:defRPr sz="23900" b="1">
                <a:solidFill>
                  <a:schemeClr val="accent2">
                    <a:lumMod val="90000"/>
                  </a:schemeClr>
                </a:solidFill>
                <a:latin typeface="Tenorite" pitchFamily="2" charset="0"/>
              </a:defRPr>
            </a:lvl1pPr>
            <a:lvl2pPr marL="457200" indent="0">
              <a:buNone/>
              <a:defRPr b="1">
                <a:solidFill>
                  <a:schemeClr val="bg1"/>
                </a:solidFill>
                <a:latin typeface="Tenorite" pitchFamily="2" charset="0"/>
              </a:defRPr>
            </a:lvl2pPr>
            <a:lvl3pPr marL="914400" indent="0">
              <a:buNone/>
              <a:defRPr b="1">
                <a:solidFill>
                  <a:schemeClr val="bg1"/>
                </a:solidFill>
                <a:latin typeface="Tenorite" pitchFamily="2" charset="0"/>
              </a:defRPr>
            </a:lvl3pPr>
            <a:lvl4pPr marL="1371600" indent="0">
              <a:buNone/>
              <a:defRPr b="1">
                <a:solidFill>
                  <a:schemeClr val="bg1"/>
                </a:solidFill>
                <a:latin typeface="Tenorite" pitchFamily="2" charset="0"/>
              </a:defRPr>
            </a:lvl4pPr>
            <a:lvl5pPr marL="1828800" indent="0">
              <a:buNone/>
              <a:defRPr b="1">
                <a:solidFill>
                  <a:schemeClr val="bg1"/>
                </a:solidFill>
                <a:latin typeface="Tenorite" pitchFamily="2" charset="0"/>
              </a:defRPr>
            </a:lvl5pPr>
          </a:lstStyle>
          <a:p>
            <a:pPr lvl="0"/>
            <a:r>
              <a:rPr lang="en-US"/>
              <a:t>”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C71211-4520-46A1-9487-4AE49C3239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accent2"/>
                </a:solidFill>
                <a:latin typeface="+mn-lt"/>
              </a:defRPr>
            </a:lvl1pPr>
          </a:lstStyle>
          <a:p>
            <a:fld id="{D315AA1D-EA31-4BF5-A4B4-D4CA4F4F5C24}" type="datetimeFigureOut">
              <a:rPr lang="es-GT" smtClean="0"/>
              <a:t>14/05/2025</a:t>
            </a:fld>
            <a:endParaRPr lang="es-GT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6356206-85FD-45F5-A1F7-128DB34C8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accent2"/>
                </a:solidFill>
                <a:latin typeface="+mn-lt"/>
              </a:defRPr>
            </a:lvl1pPr>
          </a:lstStyle>
          <a:p>
            <a:endParaRPr lang="es-GT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203763F-C8CD-4BCB-9A0A-B10F000BC1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accent2"/>
                </a:solidFill>
                <a:latin typeface="+mn-lt"/>
              </a:defRPr>
            </a:lvl1pPr>
          </a:lstStyle>
          <a:p>
            <a:fld id="{678D7FB2-C4AA-4E3F-B100-07442C7C0E39}" type="slidenum">
              <a:rPr lang="es-GT" smtClean="0"/>
              <a:t>‹#›</a:t>
            </a:fld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16437559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itle 1">
            <a:extLst>
              <a:ext uri="{FF2B5EF4-FFF2-40B4-BE49-F238E27FC236}">
                <a16:creationId xmlns:a16="http://schemas.microsoft.com/office/drawing/2014/main" id="{1E40CEAF-B1BB-174E-A798-3BA60D9C04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0430" y="381000"/>
            <a:ext cx="8401624" cy="1325563"/>
          </a:xfrm>
        </p:spPr>
        <p:txBody>
          <a:bodyPr lIns="0" anchor="b">
            <a:noAutofit/>
          </a:bodyPr>
          <a:lstStyle>
            <a:lvl1pPr>
              <a:defRPr sz="4800" b="1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6" name="Picture Placeholder 23">
            <a:extLst>
              <a:ext uri="{FF2B5EF4-FFF2-40B4-BE49-F238E27FC236}">
                <a16:creationId xmlns:a16="http://schemas.microsoft.com/office/drawing/2014/main" id="{5E48B363-63E8-4F17-842B-53AD935A652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50429" y="2227758"/>
            <a:ext cx="1200374" cy="1201242"/>
          </a:xfr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10" name="Text Placeholder 28">
            <a:extLst>
              <a:ext uri="{FF2B5EF4-FFF2-40B4-BE49-F238E27FC236}">
                <a16:creationId xmlns:a16="http://schemas.microsoft.com/office/drawing/2014/main" id="{CC3A7E03-4F06-4380-90A1-845651EEA3C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123351" y="2426400"/>
            <a:ext cx="2281237" cy="347662"/>
          </a:xfrm>
        </p:spPr>
        <p:txBody>
          <a:bodyPr lIns="0" tIns="0" rIns="0" bIns="0" anchor="b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 b="1" spc="2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11" name="Text Placeholder 28">
            <a:extLst>
              <a:ext uri="{FF2B5EF4-FFF2-40B4-BE49-F238E27FC236}">
                <a16:creationId xmlns:a16="http://schemas.microsoft.com/office/drawing/2014/main" id="{31AF5791-727B-438A-A7EF-5D132167C89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123350" y="2811646"/>
            <a:ext cx="2281237" cy="347662"/>
          </a:xfr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0" spc="2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7" name="Picture Placeholder 23">
            <a:extLst>
              <a:ext uri="{FF2B5EF4-FFF2-40B4-BE49-F238E27FC236}">
                <a16:creationId xmlns:a16="http://schemas.microsoft.com/office/drawing/2014/main" id="{9ABA5222-6FD6-405B-8AC8-18022C36590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495813" y="2227758"/>
            <a:ext cx="1200374" cy="1201242"/>
          </a:xfr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12" name="Text Placeholder 28">
            <a:extLst>
              <a:ext uri="{FF2B5EF4-FFF2-40B4-BE49-F238E27FC236}">
                <a16:creationId xmlns:a16="http://schemas.microsoft.com/office/drawing/2014/main" id="{A1A33FCF-D2EB-478E-8679-428657895F7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870817" y="2422565"/>
            <a:ext cx="2281237" cy="347662"/>
          </a:xfrm>
        </p:spPr>
        <p:txBody>
          <a:bodyPr lIns="0" tIns="0" rIns="0" bIns="0" anchor="b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 b="1" spc="2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13" name="Text Placeholder 28">
            <a:extLst>
              <a:ext uri="{FF2B5EF4-FFF2-40B4-BE49-F238E27FC236}">
                <a16:creationId xmlns:a16="http://schemas.microsoft.com/office/drawing/2014/main" id="{55274EF8-F641-41B2-89C1-FD94AFA4868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870816" y="2807811"/>
            <a:ext cx="2281237" cy="347662"/>
          </a:xfr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0" spc="2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8" name="Picture Placeholder 23">
            <a:extLst>
              <a:ext uri="{FF2B5EF4-FFF2-40B4-BE49-F238E27FC236}">
                <a16:creationId xmlns:a16="http://schemas.microsoft.com/office/drawing/2014/main" id="{124DE785-775F-4AE4-94B3-FA728188EBA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50429" y="4254273"/>
            <a:ext cx="1200374" cy="1201242"/>
          </a:xfr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14" name="Text Placeholder 28">
            <a:extLst>
              <a:ext uri="{FF2B5EF4-FFF2-40B4-BE49-F238E27FC236}">
                <a16:creationId xmlns:a16="http://schemas.microsoft.com/office/drawing/2014/main" id="{5A429D4E-B795-4E55-852E-9E161F9EBD3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123351" y="4498793"/>
            <a:ext cx="2281237" cy="347662"/>
          </a:xfrm>
        </p:spPr>
        <p:txBody>
          <a:bodyPr lIns="0" tIns="0" rIns="0" bIns="0" anchor="b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 b="1" spc="2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15" name="Text Placeholder 28">
            <a:extLst>
              <a:ext uri="{FF2B5EF4-FFF2-40B4-BE49-F238E27FC236}">
                <a16:creationId xmlns:a16="http://schemas.microsoft.com/office/drawing/2014/main" id="{41D297CB-52EE-4DE4-AEAC-CD4AAF2BF17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123350" y="4884039"/>
            <a:ext cx="2281237" cy="347662"/>
          </a:xfr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0" spc="2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9" name="Picture Placeholder 23">
            <a:extLst>
              <a:ext uri="{FF2B5EF4-FFF2-40B4-BE49-F238E27FC236}">
                <a16:creationId xmlns:a16="http://schemas.microsoft.com/office/drawing/2014/main" id="{F5694B35-7776-4DB9-9EB7-3AF076EC357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495813" y="4254273"/>
            <a:ext cx="1200374" cy="1201242"/>
          </a:xfr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16" name="Text Placeholder 28">
            <a:extLst>
              <a:ext uri="{FF2B5EF4-FFF2-40B4-BE49-F238E27FC236}">
                <a16:creationId xmlns:a16="http://schemas.microsoft.com/office/drawing/2014/main" id="{AD7B736B-3A10-499F-8F23-4437982C823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870817" y="4498793"/>
            <a:ext cx="2281237" cy="347662"/>
          </a:xfrm>
        </p:spPr>
        <p:txBody>
          <a:bodyPr lIns="0" tIns="0" rIns="0" bIns="0" anchor="b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 b="1" spc="2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17" name="Text Placeholder 28">
            <a:extLst>
              <a:ext uri="{FF2B5EF4-FFF2-40B4-BE49-F238E27FC236}">
                <a16:creationId xmlns:a16="http://schemas.microsoft.com/office/drawing/2014/main" id="{07165540-290D-4A38-87DE-F52B05BD6A1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870816" y="4884039"/>
            <a:ext cx="2281237" cy="347662"/>
          </a:xfr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0" spc="2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C71211-4520-46A1-9487-4AE49C3239E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81000" y="6356350"/>
            <a:ext cx="1569803" cy="365125"/>
          </a:xfrm>
        </p:spPr>
        <p:txBody>
          <a:bodyPr>
            <a:noAutofit/>
          </a:bodyPr>
          <a:lstStyle>
            <a:lvl1pPr>
              <a:defRPr>
                <a:solidFill>
                  <a:schemeClr val="accent3"/>
                </a:solidFill>
                <a:latin typeface="+mn-lt"/>
              </a:defRPr>
            </a:lvl1pPr>
          </a:lstStyle>
          <a:p>
            <a:fld id="{D315AA1D-EA31-4BF5-A4B4-D4CA4F4F5C24}" type="datetimeFigureOut">
              <a:rPr lang="es-GT" smtClean="0"/>
              <a:t>14/05/2025</a:t>
            </a:fld>
            <a:endParaRPr lang="es-GT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6356206-85FD-45F5-A1F7-128DB34C8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871106" y="6356350"/>
            <a:ext cx="4114800" cy="365125"/>
          </a:xfrm>
        </p:spPr>
        <p:txBody>
          <a:bodyPr>
            <a:noAutofit/>
          </a:bodyPr>
          <a:lstStyle>
            <a:lvl1pPr>
              <a:defRPr>
                <a:solidFill>
                  <a:schemeClr val="accent3"/>
                </a:solidFill>
                <a:latin typeface="+mn-lt"/>
              </a:defRPr>
            </a:lvl1pPr>
          </a:lstStyle>
          <a:p>
            <a:endParaRPr lang="es-GT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203763F-C8CD-4BCB-9A0A-B10F000BC1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32334" y="6356350"/>
            <a:ext cx="1167495" cy="365125"/>
          </a:xfrm>
        </p:spPr>
        <p:txBody>
          <a:bodyPr>
            <a:noAutofit/>
          </a:bodyPr>
          <a:lstStyle>
            <a:lvl1pPr>
              <a:defRPr>
                <a:solidFill>
                  <a:schemeClr val="accent3"/>
                </a:solidFill>
                <a:latin typeface="+mn-lt"/>
              </a:defRPr>
            </a:lvl1pPr>
          </a:lstStyle>
          <a:p>
            <a:fld id="{678D7FB2-C4AA-4E3F-B100-07442C7C0E39}" type="slidenum">
              <a:rPr lang="es-GT" smtClean="0"/>
              <a:t>‹#›</a:t>
            </a:fld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40324999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Whole team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Title 1">
            <a:extLst>
              <a:ext uri="{FF2B5EF4-FFF2-40B4-BE49-F238E27FC236}">
                <a16:creationId xmlns:a16="http://schemas.microsoft.com/office/drawing/2014/main" id="{6825B690-1AD7-4243-AC42-D2CF19B7B0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0430" y="381000"/>
            <a:ext cx="8974415" cy="1325563"/>
          </a:xfrm>
        </p:spPr>
        <p:txBody>
          <a:bodyPr lIns="0" anchor="b">
            <a:noAutofit/>
          </a:bodyPr>
          <a:lstStyle>
            <a:lvl1pPr>
              <a:defRPr sz="4800" b="1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6" name="Picture Placeholder 23">
            <a:extLst>
              <a:ext uri="{FF2B5EF4-FFF2-40B4-BE49-F238E27FC236}">
                <a16:creationId xmlns:a16="http://schemas.microsoft.com/office/drawing/2014/main" id="{5E48B363-63E8-4F17-842B-53AD935A652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50429" y="2068734"/>
            <a:ext cx="904987" cy="905641"/>
          </a:xfr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31" name="Text Placeholder 28">
            <a:extLst>
              <a:ext uri="{FF2B5EF4-FFF2-40B4-BE49-F238E27FC236}">
                <a16:creationId xmlns:a16="http://schemas.microsoft.com/office/drawing/2014/main" id="{1825005B-0520-EC49-9A5C-554CB700387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50430" y="2994545"/>
            <a:ext cx="2281237" cy="347662"/>
          </a:xfrm>
        </p:spPr>
        <p:txBody>
          <a:bodyPr lIns="0" tIns="0" rIns="0" bIns="0" anchor="b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 b="1" spc="2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32" name="Text Placeholder 28">
            <a:extLst>
              <a:ext uri="{FF2B5EF4-FFF2-40B4-BE49-F238E27FC236}">
                <a16:creationId xmlns:a16="http://schemas.microsoft.com/office/drawing/2014/main" id="{B6697B92-AF89-2C46-BC1E-6CB47E8EA42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50429" y="3379791"/>
            <a:ext cx="2281237" cy="347662"/>
          </a:xfr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0" spc="2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33" name="Picture Placeholder 23">
            <a:extLst>
              <a:ext uri="{FF2B5EF4-FFF2-40B4-BE49-F238E27FC236}">
                <a16:creationId xmlns:a16="http://schemas.microsoft.com/office/drawing/2014/main" id="{FA9FEBB0-45F1-DF45-89C4-B343F8B20BA0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3549397" y="2068734"/>
            <a:ext cx="904987" cy="905641"/>
          </a:xfr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34" name="Text Placeholder 28">
            <a:extLst>
              <a:ext uri="{FF2B5EF4-FFF2-40B4-BE49-F238E27FC236}">
                <a16:creationId xmlns:a16="http://schemas.microsoft.com/office/drawing/2014/main" id="{EF331731-A7FC-C245-A9C1-0B1A2E994DB6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3549398" y="2994545"/>
            <a:ext cx="2281237" cy="347662"/>
          </a:xfrm>
        </p:spPr>
        <p:txBody>
          <a:bodyPr lIns="0" tIns="0" rIns="0" bIns="0" anchor="b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 b="1" spc="2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35" name="Text Placeholder 28">
            <a:extLst>
              <a:ext uri="{FF2B5EF4-FFF2-40B4-BE49-F238E27FC236}">
                <a16:creationId xmlns:a16="http://schemas.microsoft.com/office/drawing/2014/main" id="{313B974E-E762-EE48-B2DF-C8F10DF73444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3549397" y="3379791"/>
            <a:ext cx="2281237" cy="347662"/>
          </a:xfr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0" spc="2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36" name="Picture Placeholder 23">
            <a:extLst>
              <a:ext uri="{FF2B5EF4-FFF2-40B4-BE49-F238E27FC236}">
                <a16:creationId xmlns:a16="http://schemas.microsoft.com/office/drawing/2014/main" id="{8BA62E8C-79E6-D245-B706-FFB1E051B2D6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6348367" y="2068734"/>
            <a:ext cx="904987" cy="905641"/>
          </a:xfr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37" name="Text Placeholder 28">
            <a:extLst>
              <a:ext uri="{FF2B5EF4-FFF2-40B4-BE49-F238E27FC236}">
                <a16:creationId xmlns:a16="http://schemas.microsoft.com/office/drawing/2014/main" id="{4199EE50-5386-0446-8ADA-23C1B0D6EA4F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6348368" y="2994545"/>
            <a:ext cx="2281237" cy="347662"/>
          </a:xfrm>
        </p:spPr>
        <p:txBody>
          <a:bodyPr lIns="0" tIns="0" rIns="0" bIns="0" anchor="b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 b="1" spc="2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38" name="Text Placeholder 28">
            <a:extLst>
              <a:ext uri="{FF2B5EF4-FFF2-40B4-BE49-F238E27FC236}">
                <a16:creationId xmlns:a16="http://schemas.microsoft.com/office/drawing/2014/main" id="{478AB5CA-B5A5-934D-BF51-1485953A703D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348367" y="3379791"/>
            <a:ext cx="2281237" cy="347662"/>
          </a:xfr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0" spc="2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39" name="Picture Placeholder 23">
            <a:extLst>
              <a:ext uri="{FF2B5EF4-FFF2-40B4-BE49-F238E27FC236}">
                <a16:creationId xmlns:a16="http://schemas.microsoft.com/office/drawing/2014/main" id="{3D78BE06-1FC7-3C43-BD15-F4137B564B58}"/>
              </a:ext>
            </a:extLst>
          </p:cNvPr>
          <p:cNvSpPr>
            <a:spLocks noGrp="1"/>
          </p:cNvSpPr>
          <p:nvPr>
            <p:ph type="pic" sz="quarter" idx="34"/>
          </p:nvPr>
        </p:nvSpPr>
        <p:spPr>
          <a:xfrm>
            <a:off x="9147335" y="2068734"/>
            <a:ext cx="904987" cy="905641"/>
          </a:xfr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40" name="Text Placeholder 28">
            <a:extLst>
              <a:ext uri="{FF2B5EF4-FFF2-40B4-BE49-F238E27FC236}">
                <a16:creationId xmlns:a16="http://schemas.microsoft.com/office/drawing/2014/main" id="{14F01FCC-4797-0343-8739-20331C751C18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9147336" y="2994545"/>
            <a:ext cx="2281237" cy="347662"/>
          </a:xfrm>
        </p:spPr>
        <p:txBody>
          <a:bodyPr lIns="0" tIns="0" rIns="0" bIns="0" anchor="b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 b="1" spc="2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41" name="Text Placeholder 28">
            <a:extLst>
              <a:ext uri="{FF2B5EF4-FFF2-40B4-BE49-F238E27FC236}">
                <a16:creationId xmlns:a16="http://schemas.microsoft.com/office/drawing/2014/main" id="{33FBE6CA-EC7A-1A4B-ADA3-6B78F2DE09C2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9147335" y="3379791"/>
            <a:ext cx="2281237" cy="347662"/>
          </a:xfr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0" spc="2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42" name="Picture Placeholder 23">
            <a:extLst>
              <a:ext uri="{FF2B5EF4-FFF2-40B4-BE49-F238E27FC236}">
                <a16:creationId xmlns:a16="http://schemas.microsoft.com/office/drawing/2014/main" id="{6DD7CCE4-AD48-B64F-909E-F88961FBDFC5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>
          <a:xfrm>
            <a:off x="750429" y="4118551"/>
            <a:ext cx="904987" cy="905641"/>
          </a:xfr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43" name="Text Placeholder 28">
            <a:extLst>
              <a:ext uri="{FF2B5EF4-FFF2-40B4-BE49-F238E27FC236}">
                <a16:creationId xmlns:a16="http://schemas.microsoft.com/office/drawing/2014/main" id="{C076E7E2-3D95-EA47-BF86-444615F1F141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750430" y="5044362"/>
            <a:ext cx="2281237" cy="347662"/>
          </a:xfrm>
        </p:spPr>
        <p:txBody>
          <a:bodyPr lIns="0" tIns="0" rIns="0" bIns="0" anchor="b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 b="1" spc="2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44" name="Text Placeholder 28">
            <a:extLst>
              <a:ext uri="{FF2B5EF4-FFF2-40B4-BE49-F238E27FC236}">
                <a16:creationId xmlns:a16="http://schemas.microsoft.com/office/drawing/2014/main" id="{612499D2-373C-3940-97A5-FCA8B245BE45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750429" y="5429608"/>
            <a:ext cx="2281237" cy="347662"/>
          </a:xfr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0" spc="2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45" name="Picture Placeholder 23">
            <a:extLst>
              <a:ext uri="{FF2B5EF4-FFF2-40B4-BE49-F238E27FC236}">
                <a16:creationId xmlns:a16="http://schemas.microsoft.com/office/drawing/2014/main" id="{24B34D6D-4F7E-3942-B8D7-9970BDE53C10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3549397" y="4118551"/>
            <a:ext cx="904987" cy="905641"/>
          </a:xfr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46" name="Text Placeholder 28">
            <a:extLst>
              <a:ext uri="{FF2B5EF4-FFF2-40B4-BE49-F238E27FC236}">
                <a16:creationId xmlns:a16="http://schemas.microsoft.com/office/drawing/2014/main" id="{D34EDB1D-7E85-D242-B6AE-F6D6907D325A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3549398" y="5044362"/>
            <a:ext cx="2281237" cy="347662"/>
          </a:xfrm>
        </p:spPr>
        <p:txBody>
          <a:bodyPr lIns="0" tIns="0" rIns="0" bIns="0" anchor="b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 b="1" spc="2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47" name="Text Placeholder 28">
            <a:extLst>
              <a:ext uri="{FF2B5EF4-FFF2-40B4-BE49-F238E27FC236}">
                <a16:creationId xmlns:a16="http://schemas.microsoft.com/office/drawing/2014/main" id="{3E3BFFF0-114B-6D42-B5E0-8020AC2E26BF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3549397" y="5429608"/>
            <a:ext cx="2281237" cy="347662"/>
          </a:xfr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0" spc="2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48" name="Picture Placeholder 23">
            <a:extLst>
              <a:ext uri="{FF2B5EF4-FFF2-40B4-BE49-F238E27FC236}">
                <a16:creationId xmlns:a16="http://schemas.microsoft.com/office/drawing/2014/main" id="{EB4488EE-E854-724E-95AE-B9943EE249EA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6348367" y="4118551"/>
            <a:ext cx="904987" cy="905641"/>
          </a:xfr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49" name="Text Placeholder 28">
            <a:extLst>
              <a:ext uri="{FF2B5EF4-FFF2-40B4-BE49-F238E27FC236}">
                <a16:creationId xmlns:a16="http://schemas.microsoft.com/office/drawing/2014/main" id="{C5551B4D-583E-D644-9069-EC096CE76F50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6348368" y="5044362"/>
            <a:ext cx="2281237" cy="347662"/>
          </a:xfrm>
        </p:spPr>
        <p:txBody>
          <a:bodyPr lIns="0" tIns="0" rIns="0" bIns="0" anchor="b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 b="1" spc="2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50" name="Text Placeholder 28">
            <a:extLst>
              <a:ext uri="{FF2B5EF4-FFF2-40B4-BE49-F238E27FC236}">
                <a16:creationId xmlns:a16="http://schemas.microsoft.com/office/drawing/2014/main" id="{E30C4783-1643-2243-BB4F-E99E04D9216B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6348367" y="5429608"/>
            <a:ext cx="2281237" cy="347662"/>
          </a:xfr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0" spc="2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51" name="Picture Placeholder 23">
            <a:extLst>
              <a:ext uri="{FF2B5EF4-FFF2-40B4-BE49-F238E27FC236}">
                <a16:creationId xmlns:a16="http://schemas.microsoft.com/office/drawing/2014/main" id="{7BBADCE0-02E8-3249-8CBA-17D3783DFE70}"/>
              </a:ext>
            </a:extLst>
          </p:cNvPr>
          <p:cNvSpPr>
            <a:spLocks noGrp="1"/>
          </p:cNvSpPr>
          <p:nvPr>
            <p:ph type="pic" sz="quarter" idx="46"/>
          </p:nvPr>
        </p:nvSpPr>
        <p:spPr>
          <a:xfrm>
            <a:off x="9147335" y="4118551"/>
            <a:ext cx="904987" cy="905641"/>
          </a:xfr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52" name="Text Placeholder 28">
            <a:extLst>
              <a:ext uri="{FF2B5EF4-FFF2-40B4-BE49-F238E27FC236}">
                <a16:creationId xmlns:a16="http://schemas.microsoft.com/office/drawing/2014/main" id="{8D294C40-97E4-FF4F-8A02-10FC7D0EE8B0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9147336" y="5044362"/>
            <a:ext cx="2281237" cy="347662"/>
          </a:xfrm>
        </p:spPr>
        <p:txBody>
          <a:bodyPr lIns="0" tIns="0" rIns="0" bIns="0" anchor="b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 b="1" spc="2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53" name="Text Placeholder 28">
            <a:extLst>
              <a:ext uri="{FF2B5EF4-FFF2-40B4-BE49-F238E27FC236}">
                <a16:creationId xmlns:a16="http://schemas.microsoft.com/office/drawing/2014/main" id="{8B38241F-01B5-574C-A827-67C6352C463C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9147335" y="5429608"/>
            <a:ext cx="2281237" cy="347662"/>
          </a:xfr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0" spc="2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18" name="Date Placeholder 17">
            <a:extLst>
              <a:ext uri="{FF2B5EF4-FFF2-40B4-BE49-F238E27FC236}">
                <a16:creationId xmlns:a16="http://schemas.microsoft.com/office/drawing/2014/main" id="{30445668-2DC5-E84C-8B16-922BC95F13F2}"/>
              </a:ext>
            </a:extLst>
          </p:cNvPr>
          <p:cNvSpPr>
            <a:spLocks noGrp="1"/>
          </p:cNvSpPr>
          <p:nvPr>
            <p:ph type="dt" sz="half" idx="25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accent3"/>
                </a:solidFill>
                <a:latin typeface="+mn-lt"/>
              </a:defRPr>
            </a:lvl1pPr>
          </a:lstStyle>
          <a:p>
            <a:fld id="{D315AA1D-EA31-4BF5-A4B4-D4CA4F4F5C24}" type="datetimeFigureOut">
              <a:rPr lang="es-GT" smtClean="0"/>
              <a:t>14/05/2025</a:t>
            </a:fld>
            <a:endParaRPr lang="es-GT"/>
          </a:p>
        </p:txBody>
      </p:sp>
      <p:sp>
        <p:nvSpPr>
          <p:cNvPr id="22" name="Footer Placeholder 21">
            <a:extLst>
              <a:ext uri="{FF2B5EF4-FFF2-40B4-BE49-F238E27FC236}">
                <a16:creationId xmlns:a16="http://schemas.microsoft.com/office/drawing/2014/main" id="{D9227732-A878-814C-8621-64ED1B2CCF9F}"/>
              </a:ext>
            </a:extLst>
          </p:cNvPr>
          <p:cNvSpPr>
            <a:spLocks noGrp="1"/>
          </p:cNvSpPr>
          <p:nvPr>
            <p:ph type="ftr" sz="quarter" idx="26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accent3"/>
                </a:solidFill>
                <a:latin typeface="+mn-lt"/>
              </a:defRPr>
            </a:lvl1pPr>
          </a:lstStyle>
          <a:p>
            <a:endParaRPr lang="es-GT"/>
          </a:p>
        </p:txBody>
      </p:sp>
      <p:sp>
        <p:nvSpPr>
          <p:cNvPr id="23" name="Slide Number Placeholder 22">
            <a:extLst>
              <a:ext uri="{FF2B5EF4-FFF2-40B4-BE49-F238E27FC236}">
                <a16:creationId xmlns:a16="http://schemas.microsoft.com/office/drawing/2014/main" id="{CE9F02AC-6DFB-0C47-BC8E-4B0594007F33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accent3"/>
                </a:solidFill>
                <a:latin typeface="+mn-lt"/>
              </a:defRPr>
            </a:lvl1pPr>
          </a:lstStyle>
          <a:p>
            <a:fld id="{678D7FB2-C4AA-4E3F-B100-07442C7C0E39}" type="slidenum">
              <a:rPr lang="es-GT" smtClean="0"/>
              <a:t>‹#›</a:t>
            </a:fld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19625292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198F9AA-2C87-421D-97C1-B4248DFDC2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1" y="381000"/>
            <a:ext cx="976366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s-MX"/>
              <a:t>Haz clic para modificar el estilo de título del patrón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98FC63-C8D2-4CE6-A3F1-EE8ED24590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1000" y="1825625"/>
            <a:ext cx="1143000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D77A09-15C2-4E47-948E-AACAFCA47D4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810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1200">
                <a:solidFill>
                  <a:schemeClr val="tx2"/>
                </a:solidFill>
                <a:latin typeface="+mn-lt"/>
              </a:defRPr>
            </a:lvl1pPr>
          </a:lstStyle>
          <a:p>
            <a:fld id="{D315AA1D-EA31-4BF5-A4B4-D4CA4F4F5C24}" type="datetimeFigureOut">
              <a:rPr lang="es-GT" smtClean="0"/>
              <a:t>14/05/2025</a:t>
            </a:fld>
            <a:endParaRPr lang="es-G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567522-C3B6-46EB-A361-BEC2510B00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1200">
                <a:solidFill>
                  <a:schemeClr val="tx2"/>
                </a:solidFill>
                <a:latin typeface="+mn-lt"/>
              </a:defRPr>
            </a:lvl1pPr>
          </a:lstStyle>
          <a:p>
            <a:endParaRPr lang="es-G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C57CF0-034F-450D-937C-718D5AF1A0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200">
                <a:solidFill>
                  <a:schemeClr val="tx2"/>
                </a:solidFill>
                <a:latin typeface="+mn-lt"/>
              </a:defRPr>
            </a:lvl1pPr>
          </a:lstStyle>
          <a:p>
            <a:fld id="{678D7FB2-C4AA-4E3F-B100-07442C7C0E39}" type="slidenum">
              <a:rPr lang="es-GT" smtClean="0"/>
              <a:t>‹#›</a:t>
            </a:fld>
            <a:endParaRPr lang="es-GT"/>
          </a:p>
        </p:txBody>
      </p:sp>
      <p:grpSp>
        <p:nvGrpSpPr>
          <p:cNvPr id="7" name="Grupo 6">
            <a:extLst>
              <a:ext uri="{FF2B5EF4-FFF2-40B4-BE49-F238E27FC236}">
                <a16:creationId xmlns:a16="http://schemas.microsoft.com/office/drawing/2014/main" id="{D3138763-BDF1-1D58-344B-8F49DC020889}"/>
              </a:ext>
            </a:extLst>
          </p:cNvPr>
          <p:cNvGrpSpPr/>
          <p:nvPr userDrawn="1"/>
        </p:nvGrpSpPr>
        <p:grpSpPr>
          <a:xfrm>
            <a:off x="-114000" y="6782658"/>
            <a:ext cx="12420000" cy="108000"/>
            <a:chOff x="-114000" y="6750000"/>
            <a:chExt cx="12420000" cy="108000"/>
          </a:xfrm>
        </p:grpSpPr>
        <p:sp>
          <p:nvSpPr>
            <p:cNvPr id="8" name="Rectángulo 7">
              <a:extLst>
                <a:ext uri="{FF2B5EF4-FFF2-40B4-BE49-F238E27FC236}">
                  <a16:creationId xmlns:a16="http://schemas.microsoft.com/office/drawing/2014/main" id="{D49D98F3-F094-6572-798E-89973967F7BE}"/>
                </a:ext>
              </a:extLst>
            </p:cNvPr>
            <p:cNvSpPr/>
            <p:nvPr/>
          </p:nvSpPr>
          <p:spPr>
            <a:xfrm>
              <a:off x="-114000" y="6750000"/>
              <a:ext cx="4140000" cy="108000"/>
            </a:xfrm>
            <a:prstGeom prst="rect">
              <a:avLst/>
            </a:prstGeom>
            <a:solidFill>
              <a:srgbClr val="23B2E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GT"/>
            </a:p>
          </p:txBody>
        </p:sp>
        <p:sp>
          <p:nvSpPr>
            <p:cNvPr id="9" name="Rectángulo 8">
              <a:extLst>
                <a:ext uri="{FF2B5EF4-FFF2-40B4-BE49-F238E27FC236}">
                  <a16:creationId xmlns:a16="http://schemas.microsoft.com/office/drawing/2014/main" id="{2313D124-6727-51C5-C9A1-409C9AF43BDF}"/>
                </a:ext>
              </a:extLst>
            </p:cNvPr>
            <p:cNvSpPr/>
            <p:nvPr/>
          </p:nvSpPr>
          <p:spPr>
            <a:xfrm>
              <a:off x="4026000" y="6750000"/>
              <a:ext cx="4140000" cy="10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GT"/>
            </a:p>
          </p:txBody>
        </p:sp>
        <p:sp>
          <p:nvSpPr>
            <p:cNvPr id="10" name="Rectángulo 9">
              <a:extLst>
                <a:ext uri="{FF2B5EF4-FFF2-40B4-BE49-F238E27FC236}">
                  <a16:creationId xmlns:a16="http://schemas.microsoft.com/office/drawing/2014/main" id="{0561DCA9-82A8-030B-E87D-6D586BBF49CB}"/>
                </a:ext>
              </a:extLst>
            </p:cNvPr>
            <p:cNvSpPr/>
            <p:nvPr/>
          </p:nvSpPr>
          <p:spPr>
            <a:xfrm>
              <a:off x="8166000" y="6750000"/>
              <a:ext cx="4140000" cy="108000"/>
            </a:xfrm>
            <a:prstGeom prst="rect">
              <a:avLst/>
            </a:prstGeom>
            <a:solidFill>
              <a:srgbClr val="23B2E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GT"/>
            </a:p>
          </p:txBody>
        </p:sp>
      </p:grpSp>
      <p:grpSp>
        <p:nvGrpSpPr>
          <p:cNvPr id="11" name="Grupo 10">
            <a:extLst>
              <a:ext uri="{FF2B5EF4-FFF2-40B4-BE49-F238E27FC236}">
                <a16:creationId xmlns:a16="http://schemas.microsoft.com/office/drawing/2014/main" id="{5AB92F59-6983-995C-4C1C-892E14966C6C}"/>
              </a:ext>
            </a:extLst>
          </p:cNvPr>
          <p:cNvGrpSpPr/>
          <p:nvPr userDrawn="1"/>
        </p:nvGrpSpPr>
        <p:grpSpPr>
          <a:xfrm>
            <a:off x="10439400" y="-289774"/>
            <a:ext cx="1529748" cy="1208368"/>
            <a:chOff x="10234708" y="-179614"/>
            <a:chExt cx="1769644" cy="1397865"/>
          </a:xfrm>
        </p:grpSpPr>
        <p:sp>
          <p:nvSpPr>
            <p:cNvPr id="12" name="Rectángulo 11">
              <a:extLst>
                <a:ext uri="{FF2B5EF4-FFF2-40B4-BE49-F238E27FC236}">
                  <a16:creationId xmlns:a16="http://schemas.microsoft.com/office/drawing/2014/main" id="{954E6A53-8BA5-53F0-4244-165C86B31826}"/>
                </a:ext>
              </a:extLst>
            </p:cNvPr>
            <p:cNvSpPr/>
            <p:nvPr/>
          </p:nvSpPr>
          <p:spPr>
            <a:xfrm>
              <a:off x="10234708" y="-179614"/>
              <a:ext cx="1769644" cy="1397865"/>
            </a:xfrm>
            <a:prstGeom prst="rect">
              <a:avLst/>
            </a:prstGeom>
            <a:solidFill>
              <a:srgbClr val="19285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GT"/>
            </a:p>
          </p:txBody>
        </p:sp>
        <p:pic>
          <p:nvPicPr>
            <p:cNvPr id="13" name="Imagen 12">
              <a:extLst>
                <a:ext uri="{FF2B5EF4-FFF2-40B4-BE49-F238E27FC236}">
                  <a16:creationId xmlns:a16="http://schemas.microsoft.com/office/drawing/2014/main" id="{481AEFD9-47F4-382D-FE33-0723D4785266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523042" y="376036"/>
              <a:ext cx="1192977" cy="58671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844656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5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2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  <p15:guide id="3" pos="240">
          <p15:clr>
            <a:srgbClr val="547EBF"/>
          </p15:clr>
        </p15:guide>
        <p15:guide id="4" orient="horz" pos="240">
          <p15:clr>
            <a:srgbClr val="547EBF"/>
          </p15:clr>
        </p15:guide>
        <p15:guide id="5" pos="7440">
          <p15:clr>
            <a:srgbClr val="547EBF"/>
          </p15:clr>
        </p15:guide>
        <p15:guide id="6" orient="horz" pos="4080">
          <p15:clr>
            <a:srgbClr val="547EBF"/>
          </p15:clr>
        </p15:guide>
        <p15:guide id="7" pos="3960">
          <p15:clr>
            <a:srgbClr val="547EBF"/>
          </p15:clr>
        </p15:guide>
        <p15:guide id="8" pos="3720">
          <p15:clr>
            <a:srgbClr val="547EBF"/>
          </p15:clr>
        </p15:guide>
        <p15:guide id="9" pos="2112">
          <p15:clr>
            <a:srgbClr val="547EBF"/>
          </p15:clr>
        </p15:guide>
        <p15:guide id="10" pos="1848">
          <p15:clr>
            <a:srgbClr val="547EBF"/>
          </p15:clr>
        </p15:guide>
        <p15:guide id="11" pos="5568">
          <p15:clr>
            <a:srgbClr val="547EBF"/>
          </p15:clr>
        </p15:guide>
        <p15:guide id="12" pos="5832">
          <p15:clr>
            <a:srgbClr val="547EBF"/>
          </p15:clr>
        </p15:guide>
        <p15:guide id="13" pos="4968">
          <p15:clr>
            <a:srgbClr val="9FCC3B"/>
          </p15:clr>
        </p15:guide>
        <p15:guide id="14" pos="5208">
          <p15:clr>
            <a:srgbClr val="9FCC3B"/>
          </p15:clr>
        </p15:guide>
        <p15:guide id="15" pos="2712">
          <p15:clr>
            <a:srgbClr val="9FCC3B"/>
          </p15:clr>
        </p15:guide>
        <p15:guide id="16" pos="2472">
          <p15:clr>
            <a:srgbClr val="9FCC3B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microsoft.com/office/2007/relationships/diagramDrawing" Target="../diagrams/drawing2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4.xml"/><Relationship Id="rId6" Type="http://schemas.openxmlformats.org/officeDocument/2006/relationships/diagramColors" Target="../diagrams/colors1.xml"/><Relationship Id="rId11" Type="http://schemas.openxmlformats.org/officeDocument/2006/relationships/diagramColors" Target="../diagrams/colors2.xml"/><Relationship Id="rId5" Type="http://schemas.openxmlformats.org/officeDocument/2006/relationships/diagramQuickStyle" Target="../diagrams/quickStyle1.xml"/><Relationship Id="rId10" Type="http://schemas.openxmlformats.org/officeDocument/2006/relationships/diagramQuickStyle" Target="../diagrams/quickStyle2.xml"/><Relationship Id="rId4" Type="http://schemas.openxmlformats.org/officeDocument/2006/relationships/diagramLayout" Target="../diagrams/layout1.xml"/><Relationship Id="rId9" Type="http://schemas.openxmlformats.org/officeDocument/2006/relationships/diagramLayout" Target="../diagrams/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4.xml"/><Relationship Id="rId6" Type="http://schemas.openxmlformats.org/officeDocument/2006/relationships/diagramColors" Target="../diagrams/colors3.xml"/><Relationship Id="rId11" Type="http://schemas.openxmlformats.org/officeDocument/2006/relationships/image" Target="../media/image19.png"/><Relationship Id="rId5" Type="http://schemas.openxmlformats.org/officeDocument/2006/relationships/diagramQuickStyle" Target="../diagrams/quickStyle3.xml"/><Relationship Id="rId10" Type="http://schemas.openxmlformats.org/officeDocument/2006/relationships/image" Target="../media/image18.png"/><Relationship Id="rId4" Type="http://schemas.openxmlformats.org/officeDocument/2006/relationships/diagramLayout" Target="../diagrams/layout3.xml"/><Relationship Id="rId9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5.svg"/><Relationship Id="rId5" Type="http://schemas.openxmlformats.org/officeDocument/2006/relationships/image" Target="../media/image24.png"/><Relationship Id="rId4" Type="http://schemas.openxmlformats.org/officeDocument/2006/relationships/image" Target="../media/image23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jpeg"/><Relationship Id="rId7" Type="http://schemas.openxmlformats.org/officeDocument/2006/relationships/image" Target="../media/image32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openxmlformats.org/officeDocument/2006/relationships/image" Target="../media/image30.png"/><Relationship Id="rId10" Type="http://schemas.openxmlformats.org/officeDocument/2006/relationships/image" Target="../media/image35.png"/><Relationship Id="rId4" Type="http://schemas.openxmlformats.org/officeDocument/2006/relationships/image" Target="../media/image29.jpeg"/><Relationship Id="rId9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D51F7F77-3B57-4764-AD9C-D02A49C247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43060"/>
          </a:xfrm>
          <a:prstGeom prst="rect">
            <a:avLst/>
          </a:prstGeom>
        </p:spPr>
      </p:pic>
      <p:sp>
        <p:nvSpPr>
          <p:cNvPr id="12" name="Elipse 11">
            <a:extLst>
              <a:ext uri="{FF2B5EF4-FFF2-40B4-BE49-F238E27FC236}">
                <a16:creationId xmlns:a16="http://schemas.microsoft.com/office/drawing/2014/main" id="{D67D3819-807F-3B8D-D085-F0C823CA4E2B}"/>
              </a:ext>
            </a:extLst>
          </p:cNvPr>
          <p:cNvSpPr/>
          <p:nvPr/>
        </p:nvSpPr>
        <p:spPr>
          <a:xfrm>
            <a:off x="9790185" y="-803630"/>
            <a:ext cx="2862559" cy="2706858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ES"/>
            </a:defPPr>
          </a:lstStyle>
          <a:p>
            <a:pPr algn="ctr" rtl="0"/>
            <a:endParaRPr lang="es-ES">
              <a:solidFill>
                <a:schemeClr val="accent4"/>
              </a:solidFill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6EF14156-D512-557C-7F3D-806713954A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09179" y="549799"/>
            <a:ext cx="1467387" cy="721666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D3E78ADB-4E10-E657-0C64-A628DF10A4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3093" y="5614320"/>
            <a:ext cx="691537" cy="881371"/>
          </a:xfrm>
          <a:prstGeom prst="rect">
            <a:avLst/>
          </a:prstGeom>
        </p:spPr>
      </p:pic>
      <p:sp>
        <p:nvSpPr>
          <p:cNvPr id="6" name="Título 5">
            <a:extLst>
              <a:ext uri="{FF2B5EF4-FFF2-40B4-BE49-F238E27FC236}">
                <a16:creationId xmlns:a16="http://schemas.microsoft.com/office/drawing/2014/main" id="{DC10F3C1-E175-0BCC-5A93-81FF42A63FE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8481" y="2136906"/>
            <a:ext cx="7096933" cy="1838883"/>
          </a:xfrm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  <p:txBody>
          <a:bodyPr/>
          <a:lstStyle/>
          <a:p>
            <a:r>
              <a:rPr lang="es-MX" sz="3600">
                <a:solidFill>
                  <a:schemeClr val="bg1"/>
                </a:solidFill>
                <a:latin typeface="Arial Nova" panose="020B0504020202020204" pitchFamily="34" charset="0"/>
              </a:rPr>
              <a:t>Estrategia Nacional de Desarrollo Estadístico -ENDE-</a:t>
            </a:r>
            <a:br>
              <a:rPr lang="es-MX" sz="3600">
                <a:solidFill>
                  <a:schemeClr val="bg1"/>
                </a:solidFill>
                <a:latin typeface="Arial Nova" panose="020B0504020202020204" pitchFamily="34" charset="0"/>
              </a:rPr>
            </a:br>
            <a:r>
              <a:rPr lang="es-MX" sz="3600">
                <a:solidFill>
                  <a:schemeClr val="accent4">
                    <a:lumMod val="40000"/>
                    <a:lumOff val="60000"/>
                  </a:schemeClr>
                </a:solidFill>
                <a:latin typeface="Arial Nova" panose="020B0504020202020204" pitchFamily="34" charset="0"/>
              </a:rPr>
              <a:t>GUATEMALA</a:t>
            </a:r>
            <a:endParaRPr lang="es-GT" sz="3600">
              <a:solidFill>
                <a:schemeClr val="accent4">
                  <a:lumMod val="40000"/>
                  <a:lumOff val="60000"/>
                </a:schemeClr>
              </a:solidFill>
              <a:latin typeface="Arial Nova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14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n 15">
            <a:extLst>
              <a:ext uri="{FF2B5EF4-FFF2-40B4-BE49-F238E27FC236}">
                <a16:creationId xmlns:a16="http://schemas.microsoft.com/office/drawing/2014/main" id="{82F5E420-E539-F094-F7C6-EF97CDF3828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</a:blip>
          <a:srcRect l="53986"/>
          <a:stretch/>
        </p:blipFill>
        <p:spPr>
          <a:xfrm>
            <a:off x="27513" y="1718176"/>
            <a:ext cx="12182847" cy="3403286"/>
          </a:xfrm>
          <a:prstGeom prst="rect">
            <a:avLst/>
          </a:prstGeom>
        </p:spPr>
      </p:pic>
      <p:sp>
        <p:nvSpPr>
          <p:cNvPr id="6" name="Título 5">
            <a:extLst>
              <a:ext uri="{FF2B5EF4-FFF2-40B4-BE49-F238E27FC236}">
                <a16:creationId xmlns:a16="http://schemas.microsoft.com/office/drawing/2014/main" id="{C38C048F-0680-4549-7F7B-BB901EDAE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787" y="196561"/>
            <a:ext cx="9763664" cy="1325563"/>
          </a:xfrm>
        </p:spPr>
        <p:txBody>
          <a:bodyPr/>
          <a:lstStyle/>
          <a:p>
            <a:r>
              <a:rPr lang="es-MX" sz="2800" b="1">
                <a:latin typeface="Arial Nova"/>
              </a:rPr>
              <a:t>¿Qué es una Estrategia Nacional de Desarrollo Estadístico?</a:t>
            </a:r>
            <a:endParaRPr lang="es-GT" sz="2800" b="1">
              <a:latin typeface="Arial Nova"/>
            </a:endParaRPr>
          </a:p>
        </p:txBody>
      </p:sp>
      <p:sp>
        <p:nvSpPr>
          <p:cNvPr id="7" name="Forma libre 55">
            <a:extLst>
              <a:ext uri="{FF2B5EF4-FFF2-40B4-BE49-F238E27FC236}">
                <a16:creationId xmlns:a16="http://schemas.microsoft.com/office/drawing/2014/main" id="{410FF92E-2C8D-F3F2-E467-5BAF3E2FA87B}"/>
              </a:ext>
            </a:extLst>
          </p:cNvPr>
          <p:cNvSpPr/>
          <p:nvPr/>
        </p:nvSpPr>
        <p:spPr>
          <a:xfrm>
            <a:off x="-60512" y="6446896"/>
            <a:ext cx="12297336" cy="493110"/>
          </a:xfrm>
          <a:custGeom>
            <a:avLst/>
            <a:gdLst>
              <a:gd name="connsiteX0" fmla="*/ 25897 w 12199737"/>
              <a:gd name="connsiteY0" fmla="*/ 0 h 493110"/>
              <a:gd name="connsiteX1" fmla="*/ 12199737 w 12199737"/>
              <a:gd name="connsiteY1" fmla="*/ 0 h 493110"/>
              <a:gd name="connsiteX2" fmla="*/ 12199737 w 12199737"/>
              <a:gd name="connsiteY2" fmla="*/ 493110 h 493110"/>
              <a:gd name="connsiteX3" fmla="*/ 25897 w 12199737"/>
              <a:gd name="connsiteY3" fmla="*/ 493109 h 493110"/>
              <a:gd name="connsiteX4" fmla="*/ 0 w 12199737"/>
              <a:gd name="connsiteY4" fmla="*/ 490499 h 493110"/>
              <a:gd name="connsiteX5" fmla="*/ 0 w 12199737"/>
              <a:gd name="connsiteY5" fmla="*/ 2611 h 493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9737" h="493110">
                <a:moveTo>
                  <a:pt x="25897" y="0"/>
                </a:moveTo>
                <a:lnTo>
                  <a:pt x="12199737" y="0"/>
                </a:lnTo>
                <a:lnTo>
                  <a:pt x="12199737" y="493110"/>
                </a:lnTo>
                <a:lnTo>
                  <a:pt x="25897" y="493109"/>
                </a:lnTo>
                <a:lnTo>
                  <a:pt x="0" y="490499"/>
                </a:lnTo>
                <a:lnTo>
                  <a:pt x="0" y="261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es-ES"/>
            </a:defPPr>
          </a:lstStyle>
          <a:p>
            <a:pPr algn="ctr" rtl="0"/>
            <a:endParaRPr lang="es-ES"/>
          </a:p>
        </p:txBody>
      </p:sp>
      <p:sp>
        <p:nvSpPr>
          <p:cNvPr id="8" name="Elipse 7">
            <a:extLst>
              <a:ext uri="{FF2B5EF4-FFF2-40B4-BE49-F238E27FC236}">
                <a16:creationId xmlns:a16="http://schemas.microsoft.com/office/drawing/2014/main" id="{D4602E3C-48A5-FB85-89AD-A66DA1ADD2C2}"/>
              </a:ext>
            </a:extLst>
          </p:cNvPr>
          <p:cNvSpPr/>
          <p:nvPr/>
        </p:nvSpPr>
        <p:spPr>
          <a:xfrm>
            <a:off x="11349380" y="6456510"/>
            <a:ext cx="376579" cy="376579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ES"/>
            </a:defPPr>
          </a:lstStyle>
          <a:p>
            <a:pPr algn="ctr" rtl="0"/>
            <a:endParaRPr lang="es-ES"/>
          </a:p>
        </p:txBody>
      </p:sp>
      <p:sp>
        <p:nvSpPr>
          <p:cNvPr id="12" name="Rectangle 1">
            <a:extLst>
              <a:ext uri="{FF2B5EF4-FFF2-40B4-BE49-F238E27FC236}">
                <a16:creationId xmlns:a16="http://schemas.microsoft.com/office/drawing/2014/main" id="{CEEF4A01-88A7-0813-1B2E-B4D9409B78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GT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A7267414-DD18-2FB6-963D-6EFE011272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033" y="5874551"/>
            <a:ext cx="1279371" cy="958538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F9FD5142-1EBE-D237-29F8-67FFA56F0E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29184" y="5880614"/>
            <a:ext cx="1279372" cy="964913"/>
          </a:xfrm>
          <a:prstGeom prst="rect">
            <a:avLst/>
          </a:prstGeom>
        </p:spPr>
      </p:pic>
      <p:pic>
        <p:nvPicPr>
          <p:cNvPr id="13" name="Imagen 12" descr="Un par de personas posando para una foto&#10;&#10;Descripción generada automáticamente con confianza baja">
            <a:extLst>
              <a:ext uri="{FF2B5EF4-FFF2-40B4-BE49-F238E27FC236}">
                <a16:creationId xmlns:a16="http://schemas.microsoft.com/office/drawing/2014/main" id="{178AE6FE-AA99-BA88-7423-A6E6D7C6158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0183" y="5883306"/>
            <a:ext cx="1279371" cy="959528"/>
          </a:xfrm>
          <a:prstGeom prst="rect">
            <a:avLst/>
          </a:prstGeom>
        </p:spPr>
      </p:pic>
      <p:pic>
        <p:nvPicPr>
          <p:cNvPr id="17" name="Imagen 16" descr="Personas sentadas en una mesa&#10;&#10;Descripción generada automáticamente">
            <a:extLst>
              <a:ext uri="{FF2B5EF4-FFF2-40B4-BE49-F238E27FC236}">
                <a16:creationId xmlns:a16="http://schemas.microsoft.com/office/drawing/2014/main" id="{941E1F4E-E9A3-DF55-F17E-9D9D6310D57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1182" y="5882958"/>
            <a:ext cx="1279372" cy="959529"/>
          </a:xfrm>
          <a:prstGeom prst="rect">
            <a:avLst/>
          </a:prstGeom>
        </p:spPr>
      </p:pic>
      <p:pic>
        <p:nvPicPr>
          <p:cNvPr id="19" name="Imagen 18" descr="Personas sentadas en una mesa&#10;&#10;Descripción generada automáticamente">
            <a:extLst>
              <a:ext uri="{FF2B5EF4-FFF2-40B4-BE49-F238E27FC236}">
                <a16:creationId xmlns:a16="http://schemas.microsoft.com/office/drawing/2014/main" id="{9166545E-ECD2-E8FA-CD33-8B25A6A20C7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7371" y="5873560"/>
            <a:ext cx="1279371" cy="959529"/>
          </a:xfrm>
          <a:prstGeom prst="rect">
            <a:avLst/>
          </a:prstGeom>
        </p:spPr>
      </p:pic>
      <p:sp>
        <p:nvSpPr>
          <p:cNvPr id="10" name="Rectángulo redondeado 22">
            <a:extLst>
              <a:ext uri="{FF2B5EF4-FFF2-40B4-BE49-F238E27FC236}">
                <a16:creationId xmlns:a16="http://schemas.microsoft.com/office/drawing/2014/main" id="{36DD0FA9-90EF-8EAE-6B28-CCE24765EC23}"/>
              </a:ext>
            </a:extLst>
          </p:cNvPr>
          <p:cNvSpPr/>
          <p:nvPr/>
        </p:nvSpPr>
        <p:spPr>
          <a:xfrm>
            <a:off x="532452" y="1903745"/>
            <a:ext cx="6049503" cy="1873091"/>
          </a:xfrm>
          <a:prstGeom prst="roundRect">
            <a:avLst>
              <a:gd name="adj" fmla="val 11471"/>
            </a:avLst>
          </a:prstGeom>
          <a:solidFill>
            <a:schemeClr val="bg1"/>
          </a:solidFill>
          <a:ln>
            <a:solidFill>
              <a:schemeClr val="tx1">
                <a:lumMod val="65000"/>
                <a:lumOff val="35000"/>
              </a:schemeClr>
            </a:solidFill>
            <a:prstDash val="sysDash"/>
          </a:ln>
        </p:spPr>
        <p:txBody>
          <a:bodyPr wrap="square">
            <a:spAutoFit/>
          </a:bodyPr>
          <a:lstStyle/>
          <a:p>
            <a:pPr algn="just"/>
            <a:r>
              <a:rPr lang="es-ES">
                <a:latin typeface="Arial Nova" panose="020B050402020202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Es una herramienta de planificación estratégica, marco, proceso y producto nacional para </a:t>
            </a:r>
            <a:r>
              <a:rPr lang="es-ES" b="1">
                <a:latin typeface="Arial Nova" panose="020B050402020202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el desarrollo de la estadística </a:t>
            </a:r>
            <a:r>
              <a:rPr lang="es-MX">
                <a:latin typeface="Arial Nova" panose="020B050402020202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que proporciona una visión estratégica del Sistema Estadístico Nacional a partir de la </a:t>
            </a:r>
            <a:r>
              <a:rPr lang="es-MX" b="1">
                <a:latin typeface="Arial Nova" panose="020B050402020202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definición de acciones </a:t>
            </a:r>
            <a:r>
              <a:rPr lang="es-MX">
                <a:latin typeface="Arial Nova" panose="020B050402020202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que permitan fortalecer la capacidad estadística nacional.</a:t>
            </a:r>
            <a:endParaRPr lang="es-EC" sz="2000">
              <a:latin typeface="Arial Nova" panose="020B050402020202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8" name="CuadroTexto 6">
            <a:extLst>
              <a:ext uri="{FF2B5EF4-FFF2-40B4-BE49-F238E27FC236}">
                <a16:creationId xmlns:a16="http://schemas.microsoft.com/office/drawing/2014/main" id="{E9ECB86C-A2E7-28ED-F1A1-7AC16781E7FA}"/>
              </a:ext>
            </a:extLst>
          </p:cNvPr>
          <p:cNvSpPr txBox="1"/>
          <p:nvPr/>
        </p:nvSpPr>
        <p:spPr>
          <a:xfrm>
            <a:off x="10512873" y="2818234"/>
            <a:ext cx="16937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400">
                <a:solidFill>
                  <a:srgbClr val="CC0099"/>
                </a:solidFill>
                <a:latin typeface="Franklin Gothic Heavy" panose="020B0903020102020204" pitchFamily="34" charset="0"/>
              </a:rPr>
              <a:t>BIG DATA</a:t>
            </a:r>
            <a:endParaRPr lang="en-GB" sz="2400">
              <a:solidFill>
                <a:srgbClr val="CC0099"/>
              </a:solidFill>
              <a:latin typeface="Franklin Gothic Heavy" panose="020B0903020102020204" pitchFamily="34" charset="0"/>
            </a:endParaRPr>
          </a:p>
        </p:txBody>
      </p:sp>
      <p:sp>
        <p:nvSpPr>
          <p:cNvPr id="20" name="CuadroTexto 8">
            <a:extLst>
              <a:ext uri="{FF2B5EF4-FFF2-40B4-BE49-F238E27FC236}">
                <a16:creationId xmlns:a16="http://schemas.microsoft.com/office/drawing/2014/main" id="{C4715C34-26D3-07E9-E5FF-6C1E4C978FC8}"/>
              </a:ext>
            </a:extLst>
          </p:cNvPr>
          <p:cNvSpPr txBox="1"/>
          <p:nvPr/>
        </p:nvSpPr>
        <p:spPr>
          <a:xfrm>
            <a:off x="8365716" y="2235051"/>
            <a:ext cx="18064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000" b="1">
                <a:solidFill>
                  <a:schemeClr val="accent5"/>
                </a:solidFill>
              </a:rPr>
              <a:t>Planificación</a:t>
            </a:r>
            <a:endParaRPr lang="en-GB" sz="2000" b="1">
              <a:solidFill>
                <a:schemeClr val="accent5"/>
              </a:solidFill>
            </a:endParaRPr>
          </a:p>
        </p:txBody>
      </p:sp>
      <p:sp>
        <p:nvSpPr>
          <p:cNvPr id="21" name="CuadroTexto 9">
            <a:extLst>
              <a:ext uri="{FF2B5EF4-FFF2-40B4-BE49-F238E27FC236}">
                <a16:creationId xmlns:a16="http://schemas.microsoft.com/office/drawing/2014/main" id="{929DB1C7-7C75-213F-17E5-BBAD9542D794}"/>
              </a:ext>
            </a:extLst>
          </p:cNvPr>
          <p:cNvSpPr txBox="1"/>
          <p:nvPr/>
        </p:nvSpPr>
        <p:spPr>
          <a:xfrm>
            <a:off x="7308976" y="3109833"/>
            <a:ext cx="25778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000" b="1">
                <a:solidFill>
                  <a:schemeClr val="accent2">
                    <a:lumMod val="75000"/>
                  </a:schemeClr>
                </a:solidFill>
              </a:rPr>
              <a:t>Mayor desagregación</a:t>
            </a:r>
            <a:endParaRPr lang="en-GB" sz="2000" b="1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2" name="CuadroTexto 10">
            <a:extLst>
              <a:ext uri="{FF2B5EF4-FFF2-40B4-BE49-F238E27FC236}">
                <a16:creationId xmlns:a16="http://schemas.microsoft.com/office/drawing/2014/main" id="{BD0AFB37-0DE5-8D4E-AB44-CD83A84DCF69}"/>
              </a:ext>
            </a:extLst>
          </p:cNvPr>
          <p:cNvSpPr txBox="1"/>
          <p:nvPr/>
        </p:nvSpPr>
        <p:spPr>
          <a:xfrm>
            <a:off x="8643099" y="2682136"/>
            <a:ext cx="20882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800">
                <a:solidFill>
                  <a:schemeClr val="tx1">
                    <a:lumMod val="50000"/>
                    <a:lumOff val="50000"/>
                  </a:schemeClr>
                </a:solidFill>
                <a:latin typeface="Arial Black" panose="020B0A04020102020204" pitchFamily="34" charset="0"/>
              </a:rPr>
              <a:t>CALIDAD</a:t>
            </a:r>
            <a:endParaRPr lang="en-GB" sz="2800">
              <a:solidFill>
                <a:schemeClr val="tx1">
                  <a:lumMod val="50000"/>
                  <a:lumOff val="50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23" name="CuadroTexto 11">
            <a:extLst>
              <a:ext uri="{FF2B5EF4-FFF2-40B4-BE49-F238E27FC236}">
                <a16:creationId xmlns:a16="http://schemas.microsoft.com/office/drawing/2014/main" id="{F3511ECC-D010-8744-D092-BB711828A295}"/>
              </a:ext>
            </a:extLst>
          </p:cNvPr>
          <p:cNvSpPr txBox="1"/>
          <p:nvPr/>
        </p:nvSpPr>
        <p:spPr>
          <a:xfrm>
            <a:off x="10088533" y="2136745"/>
            <a:ext cx="22566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>
                <a:solidFill>
                  <a:srgbClr val="FF5050"/>
                </a:solidFill>
                <a:latin typeface="Arial Black" panose="020B0A04020102020204" pitchFamily="34" charset="0"/>
              </a:rPr>
              <a:t>Registros Administrativos</a:t>
            </a:r>
            <a:endParaRPr lang="en-GB">
              <a:solidFill>
                <a:srgbClr val="FF5050"/>
              </a:solidFill>
              <a:latin typeface="Arial Black" panose="020B0A04020102020204" pitchFamily="34" charset="0"/>
            </a:endParaRPr>
          </a:p>
        </p:txBody>
      </p:sp>
      <p:sp>
        <p:nvSpPr>
          <p:cNvPr id="24" name="CuadroTexto 12">
            <a:extLst>
              <a:ext uri="{FF2B5EF4-FFF2-40B4-BE49-F238E27FC236}">
                <a16:creationId xmlns:a16="http://schemas.microsoft.com/office/drawing/2014/main" id="{9481EA7C-39FD-DBCD-1EE5-F36C139C27AF}"/>
              </a:ext>
            </a:extLst>
          </p:cNvPr>
          <p:cNvSpPr txBox="1"/>
          <p:nvPr/>
        </p:nvSpPr>
        <p:spPr>
          <a:xfrm>
            <a:off x="8116652" y="1847154"/>
            <a:ext cx="31001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600" b="1">
                <a:solidFill>
                  <a:srgbClr val="00B050"/>
                </a:solidFill>
              </a:rPr>
              <a:t>Información Geoespacial</a:t>
            </a:r>
            <a:endParaRPr lang="en-GB" sz="1600" b="1">
              <a:solidFill>
                <a:srgbClr val="00B050"/>
              </a:solidFill>
            </a:endParaRPr>
          </a:p>
        </p:txBody>
      </p:sp>
      <p:sp>
        <p:nvSpPr>
          <p:cNvPr id="25" name="CuadroTexto 13">
            <a:extLst>
              <a:ext uri="{FF2B5EF4-FFF2-40B4-BE49-F238E27FC236}">
                <a16:creationId xmlns:a16="http://schemas.microsoft.com/office/drawing/2014/main" id="{6B12E05F-C44B-5876-C0A3-7A70D4A1C42A}"/>
              </a:ext>
            </a:extLst>
          </p:cNvPr>
          <p:cNvSpPr txBox="1"/>
          <p:nvPr/>
        </p:nvSpPr>
        <p:spPr>
          <a:xfrm>
            <a:off x="8093974" y="3868718"/>
            <a:ext cx="11893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b="1">
                <a:solidFill>
                  <a:srgbClr val="00B0F0"/>
                </a:solidFill>
              </a:rPr>
              <a:t>OFERTA</a:t>
            </a:r>
            <a:endParaRPr lang="en-GB" b="1">
              <a:solidFill>
                <a:srgbClr val="00B0F0"/>
              </a:solidFill>
            </a:endParaRPr>
          </a:p>
        </p:txBody>
      </p:sp>
      <p:sp>
        <p:nvSpPr>
          <p:cNvPr id="26" name="CuadroTexto 14">
            <a:extLst>
              <a:ext uri="{FF2B5EF4-FFF2-40B4-BE49-F238E27FC236}">
                <a16:creationId xmlns:a16="http://schemas.microsoft.com/office/drawing/2014/main" id="{5064FB7D-930B-0C97-0CAE-0191C2A50708}"/>
              </a:ext>
            </a:extLst>
          </p:cNvPr>
          <p:cNvSpPr txBox="1"/>
          <p:nvPr/>
        </p:nvSpPr>
        <p:spPr>
          <a:xfrm>
            <a:off x="9618048" y="3954910"/>
            <a:ext cx="16005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b="1">
                <a:solidFill>
                  <a:srgbClr val="2D4B88"/>
                </a:solidFill>
              </a:rPr>
              <a:t>DEMANDA</a:t>
            </a:r>
            <a:endParaRPr lang="en-GB" b="1">
              <a:solidFill>
                <a:srgbClr val="2D4B88"/>
              </a:solidFill>
            </a:endParaRPr>
          </a:p>
        </p:txBody>
      </p:sp>
      <p:sp>
        <p:nvSpPr>
          <p:cNvPr id="27" name="CuadroTexto 16">
            <a:extLst>
              <a:ext uri="{FF2B5EF4-FFF2-40B4-BE49-F238E27FC236}">
                <a16:creationId xmlns:a16="http://schemas.microsoft.com/office/drawing/2014/main" id="{A8371B0A-9992-88CB-7404-8685EF787620}"/>
              </a:ext>
            </a:extLst>
          </p:cNvPr>
          <p:cNvSpPr txBox="1"/>
          <p:nvPr/>
        </p:nvSpPr>
        <p:spPr>
          <a:xfrm>
            <a:off x="9740433" y="3194185"/>
            <a:ext cx="15774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b="1">
                <a:solidFill>
                  <a:srgbClr val="009999"/>
                </a:solidFill>
              </a:rPr>
              <a:t>Estándares</a:t>
            </a:r>
            <a:endParaRPr lang="en-GB" b="1">
              <a:solidFill>
                <a:srgbClr val="009999"/>
              </a:solidFill>
            </a:endParaRPr>
          </a:p>
        </p:txBody>
      </p:sp>
      <p:sp>
        <p:nvSpPr>
          <p:cNvPr id="28" name="CuadroTexto 18">
            <a:extLst>
              <a:ext uri="{FF2B5EF4-FFF2-40B4-BE49-F238E27FC236}">
                <a16:creationId xmlns:a16="http://schemas.microsoft.com/office/drawing/2014/main" id="{C6E55D8E-0289-296B-5FE9-AC23AE5B3E72}"/>
              </a:ext>
            </a:extLst>
          </p:cNvPr>
          <p:cNvSpPr txBox="1"/>
          <p:nvPr/>
        </p:nvSpPr>
        <p:spPr>
          <a:xfrm>
            <a:off x="8908703" y="3524677"/>
            <a:ext cx="18226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b="1">
                <a:solidFill>
                  <a:srgbClr val="7030A0"/>
                </a:solidFill>
              </a:rPr>
              <a:t>Oportunidad</a:t>
            </a:r>
            <a:endParaRPr lang="en-GB" b="1">
              <a:solidFill>
                <a:srgbClr val="7030A0"/>
              </a:solidFill>
            </a:endParaRPr>
          </a:p>
        </p:txBody>
      </p:sp>
      <p:sp>
        <p:nvSpPr>
          <p:cNvPr id="29" name="CuadroTexto 18">
            <a:extLst>
              <a:ext uri="{FF2B5EF4-FFF2-40B4-BE49-F238E27FC236}">
                <a16:creationId xmlns:a16="http://schemas.microsoft.com/office/drawing/2014/main" id="{7687188F-38E6-6EC6-4529-E8590ACCA9FC}"/>
              </a:ext>
            </a:extLst>
          </p:cNvPr>
          <p:cNvSpPr txBox="1"/>
          <p:nvPr/>
        </p:nvSpPr>
        <p:spPr>
          <a:xfrm>
            <a:off x="8116652" y="4275864"/>
            <a:ext cx="34263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b="1">
                <a:solidFill>
                  <a:srgbClr val="7030A0"/>
                </a:solidFill>
              </a:rPr>
              <a:t>Sistema Estadístico Nacional </a:t>
            </a:r>
            <a:endParaRPr lang="en-GB" b="1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34120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Diagrama&#10;&#10;El contenido generado por IA puede ser incorrecto.">
            <a:extLst>
              <a:ext uri="{FF2B5EF4-FFF2-40B4-BE49-F238E27FC236}">
                <a16:creationId xmlns:a16="http://schemas.microsoft.com/office/drawing/2014/main" id="{7BABBC49-6093-E9E0-854B-0C208F84601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l="6510" t="6010" r="3293" b="11446"/>
          <a:stretch/>
        </p:blipFill>
        <p:spPr>
          <a:xfrm>
            <a:off x="155276" y="301922"/>
            <a:ext cx="12275389" cy="5365631"/>
          </a:xfrm>
          <a:prstGeom prst="rect">
            <a:avLst/>
          </a:prstGeom>
        </p:spPr>
      </p:pic>
      <p:graphicFrame>
        <p:nvGraphicFramePr>
          <p:cNvPr id="2" name="15 Diagrama">
            <a:extLst>
              <a:ext uri="{FF2B5EF4-FFF2-40B4-BE49-F238E27FC236}">
                <a16:creationId xmlns:a16="http://schemas.microsoft.com/office/drawing/2014/main" id="{C10B406D-2023-5D0C-D8EA-E8E25C3B77E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91434577"/>
              </p:ext>
            </p:extLst>
          </p:nvPr>
        </p:nvGraphicFramePr>
        <p:xfrm>
          <a:off x="1161681" y="1839458"/>
          <a:ext cx="5090688" cy="27584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Título 5">
            <a:extLst>
              <a:ext uri="{FF2B5EF4-FFF2-40B4-BE49-F238E27FC236}">
                <a16:creationId xmlns:a16="http://schemas.microsoft.com/office/drawing/2014/main" id="{FD5C461C-0FD6-CCC4-35DE-631A3E4DF7FF}"/>
              </a:ext>
            </a:extLst>
          </p:cNvPr>
          <p:cNvSpPr txBox="1">
            <a:spLocks/>
          </p:cNvSpPr>
          <p:nvPr/>
        </p:nvSpPr>
        <p:spPr>
          <a:xfrm>
            <a:off x="236459" y="412222"/>
            <a:ext cx="9763664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2800" b="1">
                <a:latin typeface="Arial Nova" panose="020B0504020202020204" pitchFamily="34" charset="0"/>
              </a:rPr>
              <a:t>Importancia de la ENDE</a:t>
            </a:r>
            <a:endParaRPr lang="es-GT" sz="2800" b="1">
              <a:latin typeface="Arial Nova" panose="020B0504020202020204" pitchFamily="34" charset="0"/>
            </a:endParaRPr>
          </a:p>
        </p:txBody>
      </p:sp>
      <p:graphicFrame>
        <p:nvGraphicFramePr>
          <p:cNvPr id="6" name="Diagrama 5">
            <a:extLst>
              <a:ext uri="{FF2B5EF4-FFF2-40B4-BE49-F238E27FC236}">
                <a16:creationId xmlns:a16="http://schemas.microsoft.com/office/drawing/2014/main" id="{6C66C246-1DA3-D452-07DF-602D3CC36DF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81709813"/>
              </p:ext>
            </p:extLst>
          </p:nvPr>
        </p:nvGraphicFramePr>
        <p:xfrm>
          <a:off x="7048382" y="1839458"/>
          <a:ext cx="4586270" cy="3124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7" name="CuadroTexto 6">
            <a:extLst>
              <a:ext uri="{FF2B5EF4-FFF2-40B4-BE49-F238E27FC236}">
                <a16:creationId xmlns:a16="http://schemas.microsoft.com/office/drawing/2014/main" id="{A4EF0956-6A41-6207-8E10-4E3C80989753}"/>
              </a:ext>
            </a:extLst>
          </p:cNvPr>
          <p:cNvSpPr txBox="1"/>
          <p:nvPr/>
        </p:nvSpPr>
        <p:spPr>
          <a:xfrm>
            <a:off x="6978771" y="1240360"/>
            <a:ext cx="21298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>
                <a:latin typeface="Arial Nova" panose="020B050402020202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Beneficios</a:t>
            </a:r>
            <a:endParaRPr lang="es-EC" b="1">
              <a:latin typeface="Arial Nova" panose="020B050402020202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14374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DD8C293C-2B27-280A-A52E-2150539A43DA}"/>
              </a:ext>
            </a:extLst>
          </p:cNvPr>
          <p:cNvSpPr txBox="1"/>
          <p:nvPr/>
        </p:nvSpPr>
        <p:spPr>
          <a:xfrm>
            <a:off x="704958" y="338804"/>
            <a:ext cx="50663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>
                <a:latin typeface="Arial Nova" panose="020B0504020202020204" pitchFamily="34" charset="0"/>
                <a:ea typeface="+mj-ea"/>
                <a:cs typeface="+mj-cs"/>
              </a:rPr>
              <a:t>Ciclo de vida de la ENDE</a:t>
            </a:r>
            <a:endParaRPr lang="es-EC" sz="2800" b="1">
              <a:latin typeface="Arial Nova" panose="020B0504020202020204" pitchFamily="34" charset="0"/>
              <a:ea typeface="+mj-ea"/>
              <a:cs typeface="+mj-cs"/>
            </a:endParaRPr>
          </a:p>
        </p:txBody>
      </p:sp>
      <p:grpSp>
        <p:nvGrpSpPr>
          <p:cNvPr id="4" name="Grupo 3">
            <a:extLst>
              <a:ext uri="{FF2B5EF4-FFF2-40B4-BE49-F238E27FC236}">
                <a16:creationId xmlns:a16="http://schemas.microsoft.com/office/drawing/2014/main" id="{6F6879A2-530E-636F-2431-58A03C996F05}"/>
              </a:ext>
            </a:extLst>
          </p:cNvPr>
          <p:cNvGrpSpPr/>
          <p:nvPr/>
        </p:nvGrpSpPr>
        <p:grpSpPr>
          <a:xfrm>
            <a:off x="1611378" y="968270"/>
            <a:ext cx="8794174" cy="5674070"/>
            <a:chOff x="-89501" y="-11797"/>
            <a:chExt cx="4678672" cy="3942548"/>
          </a:xfrm>
        </p:grpSpPr>
        <p:sp>
          <p:nvSpPr>
            <p:cNvPr id="5" name="Elipse 4">
              <a:extLst>
                <a:ext uri="{FF2B5EF4-FFF2-40B4-BE49-F238E27FC236}">
                  <a16:creationId xmlns:a16="http://schemas.microsoft.com/office/drawing/2014/main" id="{ABB8D074-C682-5D3C-F8EE-E5067501EBF7}"/>
                </a:ext>
              </a:extLst>
            </p:cNvPr>
            <p:cNvSpPr/>
            <p:nvPr/>
          </p:nvSpPr>
          <p:spPr>
            <a:xfrm>
              <a:off x="3043157" y="114300"/>
              <a:ext cx="1399303" cy="1684020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s-EC" sz="110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grpSp>
          <p:nvGrpSpPr>
            <p:cNvPr id="6" name="Grupo 5">
              <a:extLst>
                <a:ext uri="{FF2B5EF4-FFF2-40B4-BE49-F238E27FC236}">
                  <a16:creationId xmlns:a16="http://schemas.microsoft.com/office/drawing/2014/main" id="{8B027321-1B02-40C1-37D6-010FCCF0DE54}"/>
                </a:ext>
              </a:extLst>
            </p:cNvPr>
            <p:cNvGrpSpPr/>
            <p:nvPr/>
          </p:nvGrpSpPr>
          <p:grpSpPr>
            <a:xfrm>
              <a:off x="-89501" y="-11797"/>
              <a:ext cx="4678672" cy="3942548"/>
              <a:chOff x="-89501" y="-11797"/>
              <a:chExt cx="4678672" cy="3942548"/>
            </a:xfrm>
          </p:grpSpPr>
          <p:grpSp>
            <p:nvGrpSpPr>
              <p:cNvPr id="7" name="Grupo 6">
                <a:extLst>
                  <a:ext uri="{FF2B5EF4-FFF2-40B4-BE49-F238E27FC236}">
                    <a16:creationId xmlns:a16="http://schemas.microsoft.com/office/drawing/2014/main" id="{124EB9A8-1FB4-E610-DFD4-186773D9010B}"/>
                  </a:ext>
                </a:extLst>
              </p:cNvPr>
              <p:cNvGrpSpPr/>
              <p:nvPr/>
            </p:nvGrpSpPr>
            <p:grpSpPr>
              <a:xfrm>
                <a:off x="-89501" y="-11797"/>
                <a:ext cx="3114567" cy="3767388"/>
                <a:chOff x="-89501" y="-19417"/>
                <a:chExt cx="3114567" cy="3767388"/>
              </a:xfrm>
            </p:grpSpPr>
            <p:grpSp>
              <p:nvGrpSpPr>
                <p:cNvPr id="14" name="Grupo 13">
                  <a:extLst>
                    <a:ext uri="{FF2B5EF4-FFF2-40B4-BE49-F238E27FC236}">
                      <a16:creationId xmlns:a16="http://schemas.microsoft.com/office/drawing/2014/main" id="{24CD3674-5FF6-6E1F-E5A3-6A6739CD5B9C}"/>
                    </a:ext>
                  </a:extLst>
                </p:cNvPr>
                <p:cNvGrpSpPr/>
                <p:nvPr/>
              </p:nvGrpSpPr>
              <p:grpSpPr>
                <a:xfrm>
                  <a:off x="-89501" y="-19417"/>
                  <a:ext cx="3025271" cy="3765581"/>
                  <a:chOff x="-89501" y="-19417"/>
                  <a:chExt cx="3025271" cy="3765581"/>
                </a:xfrm>
              </p:grpSpPr>
              <p:sp>
                <p:nvSpPr>
                  <p:cNvPr id="19" name="Elipse 18">
                    <a:extLst>
                      <a:ext uri="{FF2B5EF4-FFF2-40B4-BE49-F238E27FC236}">
                        <a16:creationId xmlns:a16="http://schemas.microsoft.com/office/drawing/2014/main" id="{84FEC6B7-C672-B4EB-54D9-4411CD9D388C}"/>
                      </a:ext>
                    </a:extLst>
                  </p:cNvPr>
                  <p:cNvSpPr/>
                  <p:nvPr/>
                </p:nvSpPr>
                <p:spPr>
                  <a:xfrm>
                    <a:off x="1570923" y="106680"/>
                    <a:ext cx="1302449" cy="1684655"/>
                  </a:xfrm>
                  <a:prstGeom prst="ellipse">
                    <a:avLst/>
                  </a:prstGeom>
                  <a:solidFill>
                    <a:schemeClr val="accent3">
                      <a:lumMod val="20000"/>
                      <a:lumOff val="8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endParaRPr lang="es-EC" sz="1100">
                      <a:latin typeface="Calibri Light" panose="020F0302020204030204" pitchFamily="34" charset="0"/>
                      <a:ea typeface="Calibri Light" panose="020F0302020204030204" pitchFamily="34" charset="0"/>
                      <a:cs typeface="Calibri Light" panose="020F0302020204030204" pitchFamily="34" charset="0"/>
                    </a:endParaRPr>
                  </a:p>
                </p:txBody>
              </p:sp>
              <p:sp>
                <p:nvSpPr>
                  <p:cNvPr id="20" name="Arco de bloque 19">
                    <a:extLst>
                      <a:ext uri="{FF2B5EF4-FFF2-40B4-BE49-F238E27FC236}">
                        <a16:creationId xmlns:a16="http://schemas.microsoft.com/office/drawing/2014/main" id="{934CA9F5-C9F0-8871-8FFE-EEC21FD03E19}"/>
                      </a:ext>
                    </a:extLst>
                  </p:cNvPr>
                  <p:cNvSpPr/>
                  <p:nvPr/>
                </p:nvSpPr>
                <p:spPr>
                  <a:xfrm rot="256933">
                    <a:off x="1546860" y="22860"/>
                    <a:ext cx="1379220" cy="705485"/>
                  </a:xfrm>
                  <a:prstGeom prst="blockArc">
                    <a:avLst>
                      <a:gd name="adj1" fmla="val 11424465"/>
                      <a:gd name="adj2" fmla="val 20880410"/>
                      <a:gd name="adj3" fmla="val 0"/>
                    </a:avLst>
                  </a:prstGeom>
                  <a:ln w="28575"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endParaRPr lang="es-EC" sz="1100">
                      <a:latin typeface="Calibri Light" panose="020F0302020204030204" pitchFamily="34" charset="0"/>
                      <a:ea typeface="Calibri Light" panose="020F0302020204030204" pitchFamily="34" charset="0"/>
                      <a:cs typeface="Calibri Light" panose="020F0302020204030204" pitchFamily="34" charset="0"/>
                    </a:endParaRPr>
                  </a:p>
                </p:txBody>
              </p:sp>
              <p:grpSp>
                <p:nvGrpSpPr>
                  <p:cNvPr id="21" name="Grupo 20">
                    <a:extLst>
                      <a:ext uri="{FF2B5EF4-FFF2-40B4-BE49-F238E27FC236}">
                        <a16:creationId xmlns:a16="http://schemas.microsoft.com/office/drawing/2014/main" id="{B63921DD-AFEB-D757-541A-76540B61737A}"/>
                      </a:ext>
                    </a:extLst>
                  </p:cNvPr>
                  <p:cNvGrpSpPr/>
                  <p:nvPr/>
                </p:nvGrpSpPr>
                <p:grpSpPr>
                  <a:xfrm>
                    <a:off x="-89501" y="-19417"/>
                    <a:ext cx="3025271" cy="3765581"/>
                    <a:chOff x="-89501" y="-19417"/>
                    <a:chExt cx="3025271" cy="3765581"/>
                  </a:xfrm>
                </p:grpSpPr>
                <p:sp>
                  <p:nvSpPr>
                    <p:cNvPr id="22" name="CuadroTexto 15">
                      <a:extLst>
                        <a:ext uri="{FF2B5EF4-FFF2-40B4-BE49-F238E27FC236}">
                          <a16:creationId xmlns:a16="http://schemas.microsoft.com/office/drawing/2014/main" id="{8509CEFE-D83C-6159-6C33-FAD534CD925C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554985" y="739774"/>
                      <a:ext cx="1380785" cy="1142366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noAutofit/>
                    </a:bodyPr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1100" b="1" kern="1200">
                          <a:solidFill>
                            <a:srgbClr val="000000"/>
                          </a:solidFill>
                          <a:effectLst/>
                          <a:latin typeface="Arial Nova" panose="020B0504020202020204" pitchFamily="34" charset="0"/>
                          <a:ea typeface="Calibri Light" panose="020F0302020204030204" pitchFamily="34" charset="0"/>
                          <a:cs typeface="Calibri Light" panose="020F0302020204030204" pitchFamily="34" charset="0"/>
                        </a:rPr>
                        <a:t>ETAPA DE DISEÑO</a:t>
                      </a:r>
                      <a:endParaRPr lang="es-EC" sz="1100">
                        <a:effectLst/>
                        <a:latin typeface="Arial Nova" panose="020B0504020202020204" pitchFamily="34" charset="0"/>
                        <a:ea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808080"/>
                          </a:solidFill>
                          <a:effectLst/>
                          <a:latin typeface="Arial Nova" panose="020B0504020202020204" pitchFamily="34" charset="0"/>
                          <a:ea typeface="Calibri Light" panose="020F0302020204030204" pitchFamily="34" charset="0"/>
                          <a:cs typeface="Calibri Light" panose="020F0302020204030204" pitchFamily="34" charset="0"/>
                        </a:rPr>
                        <a:t> </a:t>
                      </a:r>
                      <a:endParaRPr lang="es-EC" sz="1100">
                        <a:effectLst/>
                        <a:latin typeface="Arial Nova" panose="020B0504020202020204" pitchFamily="34" charset="0"/>
                        <a:ea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1100" kern="1200">
                          <a:effectLst/>
                          <a:latin typeface="Arial Nova" panose="020B0504020202020204" pitchFamily="34" charset="0"/>
                          <a:ea typeface="Calibri Light" panose="020F0302020204030204" pitchFamily="34" charset="0"/>
                          <a:cs typeface="Calibri Light" panose="020F0302020204030204" pitchFamily="34" charset="0"/>
                        </a:rPr>
                        <a:t>Marco estratégico conformado por líneas de acción</a:t>
                      </a:r>
                      <a:endParaRPr lang="es-EC" sz="1100">
                        <a:effectLst/>
                        <a:latin typeface="Arial Nova" panose="020B0504020202020204" pitchFamily="34" charset="0"/>
                        <a:ea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p:txBody>
                </p:sp>
                <p:pic>
                  <p:nvPicPr>
                    <p:cNvPr id="23" name="Imagen 22">
                      <a:extLst>
                        <a:ext uri="{FF2B5EF4-FFF2-40B4-BE49-F238E27FC236}">
                          <a16:creationId xmlns:a16="http://schemas.microsoft.com/office/drawing/2014/main" id="{3014AA13-5C29-D040-209A-A055E24D9049}"/>
                        </a:ext>
                      </a:extLst>
                    </p:cNvPr>
                    <p:cNvPicPr/>
                    <p:nvPr/>
                  </p:nvPicPr>
                  <p:blipFill rotWithShape="1">
                    <a:blip r:embed="rId2">
                      <a:duotone>
                        <a:prstClr val="black"/>
                        <a:schemeClr val="accent3">
                          <a:tint val="45000"/>
                          <a:satMod val="400000"/>
                        </a:schemeClr>
                      </a:duotone>
                    </a:blip>
                    <a:srcRect l="45367" t="8644" r="45048" b="77715"/>
                    <a:stretch/>
                  </p:blipFill>
                  <p:spPr>
                    <a:xfrm>
                      <a:off x="2042160" y="144780"/>
                      <a:ext cx="389255" cy="522603"/>
                    </a:xfrm>
                    <a:prstGeom prst="rect">
                      <a:avLst/>
                    </a:prstGeom>
                  </p:spPr>
                </p:pic>
                <p:grpSp>
                  <p:nvGrpSpPr>
                    <p:cNvPr id="24" name="Grupo 23">
                      <a:extLst>
                        <a:ext uri="{FF2B5EF4-FFF2-40B4-BE49-F238E27FC236}">
                          <a16:creationId xmlns:a16="http://schemas.microsoft.com/office/drawing/2014/main" id="{5CB8DA1D-55D1-162A-B6B7-32BE6E4ED436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-89501" y="-19417"/>
                      <a:ext cx="1984872" cy="3765581"/>
                      <a:chOff x="-89501" y="-19417"/>
                      <a:chExt cx="1984872" cy="3765581"/>
                    </a:xfrm>
                  </p:grpSpPr>
                  <p:grpSp>
                    <p:nvGrpSpPr>
                      <p:cNvPr id="25" name="Grupo 24">
                        <a:extLst>
                          <a:ext uri="{FF2B5EF4-FFF2-40B4-BE49-F238E27FC236}">
                            <a16:creationId xmlns:a16="http://schemas.microsoft.com/office/drawing/2014/main" id="{94F5BBB9-C63C-BB6A-3DB0-FC4512509715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-89501" y="-19417"/>
                        <a:ext cx="1984872" cy="1987375"/>
                        <a:chOff x="-89501" y="-19417"/>
                        <a:chExt cx="1984872" cy="1987375"/>
                      </a:xfrm>
                    </p:grpSpPr>
                    <p:sp>
                      <p:nvSpPr>
                        <p:cNvPr id="28" name="Elipse 27">
                          <a:extLst>
                            <a:ext uri="{FF2B5EF4-FFF2-40B4-BE49-F238E27FC236}">
                              <a16:creationId xmlns:a16="http://schemas.microsoft.com/office/drawing/2014/main" id="{55992D95-D493-2646-CCF2-9BFB5A4ED5FB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07433" y="105927"/>
                          <a:ext cx="1297188" cy="1684800"/>
                        </a:xfrm>
                        <a:prstGeom prst="ellipse">
                          <a:avLst/>
                        </a:prstGeom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endParaRPr lang="es-EC" sz="1100">
                            <a:latin typeface="Calibri Light" panose="020F0302020204030204" pitchFamily="34" charset="0"/>
                            <a:ea typeface="Calibri Light" panose="020F0302020204030204" pitchFamily="34" charset="0"/>
                            <a:cs typeface="Calibri Light" panose="020F0302020204030204" pitchFamily="34" charset="0"/>
                          </a:endParaRPr>
                        </a:p>
                      </p:txBody>
                    </p:sp>
                    <p:sp>
                      <p:nvSpPr>
                        <p:cNvPr id="29" name="CuadroTexto 14">
                          <a:extLst>
                            <a:ext uri="{FF2B5EF4-FFF2-40B4-BE49-F238E27FC236}">
                              <a16:creationId xmlns:a16="http://schemas.microsoft.com/office/drawing/2014/main" id="{B6866ADC-6B22-5E4D-F027-3CA63DBE3A8F}"/>
                            </a:ext>
                          </a:extLst>
                        </p:cNvPr>
                        <p:cNvSpPr txBox="1"/>
                        <p:nvPr/>
                      </p:nvSpPr>
                      <p:spPr>
                        <a:xfrm>
                          <a:off x="-42531" y="789616"/>
                          <a:ext cx="1548765" cy="899717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square" rtlCol="0">
                          <a:noAutofit/>
                        </a:bodyPr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s-MX" sz="1100" b="1" kern="1200">
                              <a:solidFill>
                                <a:srgbClr val="000000"/>
                              </a:solidFill>
                              <a:effectLst/>
                              <a:latin typeface="Arial Nova" panose="020B0504020202020204" pitchFamily="34" charset="0"/>
                              <a:ea typeface="Calibri Light" panose="020F0302020204030204" pitchFamily="34" charset="0"/>
                              <a:cs typeface="Calibri Light" panose="020F0302020204030204" pitchFamily="34" charset="0"/>
                            </a:rPr>
                            <a:t>ETAPA PRELIMINAR</a:t>
                          </a:r>
                          <a:endParaRPr lang="es-EC" sz="1100">
                            <a:effectLst/>
                            <a:latin typeface="Arial Nova" panose="020B0504020202020204" pitchFamily="34" charset="0"/>
                            <a:ea typeface="Calibri Light" panose="020F0302020204030204" pitchFamily="34" charset="0"/>
                            <a:cs typeface="Calibri Light" panose="020F0302020204030204" pitchFamily="34" charset="0"/>
                          </a:endParaRPr>
                        </a:p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s-EC" sz="1100">
                              <a:solidFill>
                                <a:srgbClr val="808080"/>
                              </a:solidFill>
                              <a:effectLst/>
                              <a:latin typeface="Arial Nova" panose="020B0504020202020204" pitchFamily="34" charset="0"/>
                              <a:ea typeface="Calibri Light" panose="020F0302020204030204" pitchFamily="34" charset="0"/>
                              <a:cs typeface="Calibri Light" panose="020F0302020204030204" pitchFamily="34" charset="0"/>
                            </a:rPr>
                            <a:t> </a:t>
                          </a:r>
                          <a:endParaRPr lang="es-EC" sz="1100">
                            <a:effectLst/>
                            <a:latin typeface="Arial Nova" panose="020B0504020202020204" pitchFamily="34" charset="0"/>
                            <a:ea typeface="Calibri Light" panose="020F0302020204030204" pitchFamily="34" charset="0"/>
                            <a:cs typeface="Calibri Light" panose="020F0302020204030204" pitchFamily="34" charset="0"/>
                          </a:endParaRPr>
                        </a:p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s-MX" sz="1100">
                              <a:latin typeface="Arial Nova" panose="020B0504020202020204" pitchFamily="34" charset="0"/>
                              <a:ea typeface="Calibri Light" panose="020F0302020204030204" pitchFamily="34" charset="0"/>
                              <a:cs typeface="Calibri Light" panose="020F0302020204030204" pitchFamily="34" charset="0"/>
                            </a:rPr>
                            <a:t>E</a:t>
                          </a:r>
                          <a:r>
                            <a:rPr lang="es-MX" sz="1100" kern="1200">
                              <a:effectLst/>
                              <a:latin typeface="Arial Nova" panose="020B0504020202020204" pitchFamily="34" charset="0"/>
                              <a:ea typeface="Calibri Light" panose="020F0302020204030204" pitchFamily="34" charset="0"/>
                              <a:cs typeface="Calibri Light" panose="020F0302020204030204" pitchFamily="34" charset="0"/>
                            </a:rPr>
                            <a:t>ntorno habilitante para el diseño</a:t>
                          </a:r>
                          <a:endParaRPr lang="es-EC" sz="1100">
                            <a:effectLst/>
                            <a:latin typeface="Arial Nova" panose="020B0504020202020204" pitchFamily="34" charset="0"/>
                            <a:ea typeface="Calibri Light" panose="020F0302020204030204" pitchFamily="34" charset="0"/>
                            <a:cs typeface="Calibri Light" panose="020F0302020204030204" pitchFamily="34" charset="0"/>
                          </a:endParaRPr>
                        </a:p>
                      </p:txBody>
                    </p:sp>
                    <p:pic>
                      <p:nvPicPr>
                        <p:cNvPr id="30" name="Imagen 29">
                          <a:extLst>
                            <a:ext uri="{FF2B5EF4-FFF2-40B4-BE49-F238E27FC236}">
                              <a16:creationId xmlns:a16="http://schemas.microsoft.com/office/drawing/2014/main" id="{F0BE34EF-40E4-BD7B-3B1B-B150968A0035}"/>
                            </a:ext>
                          </a:extLst>
                        </p:cNvPr>
                        <p:cNvPicPr/>
                        <p:nvPr/>
                      </p:nvPicPr>
                      <p:blipFill rotWithShape="1">
                        <a:blip r:embed="rId3">
                          <a:duotone>
                            <a:prstClr val="black"/>
                            <a:schemeClr val="accent3">
                              <a:tint val="45000"/>
                              <a:satMod val="400000"/>
                            </a:schemeClr>
                          </a:duotone>
                        </a:blip>
                        <a:srcRect l="17571" t="8881" r="73643" b="79292"/>
                        <a:stretch/>
                      </p:blipFill>
                      <p:spPr>
                        <a:xfrm>
                          <a:off x="551175" y="272819"/>
                          <a:ext cx="347985" cy="403801"/>
                        </a:xfrm>
                        <a:prstGeom prst="rect">
                          <a:avLst/>
                        </a:prstGeom>
                      </p:spPr>
                    </p:pic>
                    <p:sp>
                      <p:nvSpPr>
                        <p:cNvPr id="31" name="Flecha circular 35">
                          <a:extLst>
                            <a:ext uri="{FF2B5EF4-FFF2-40B4-BE49-F238E27FC236}">
                              <a16:creationId xmlns:a16="http://schemas.microsoft.com/office/drawing/2014/main" id="{AC4959BF-6549-98F2-5DC7-7BFFABB160B2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17331676">
                          <a:off x="-90753" y="-18165"/>
                          <a:ext cx="1987375" cy="1984872"/>
                        </a:xfrm>
                        <a:prstGeom prst="circularArrow">
                          <a:avLst>
                            <a:gd name="adj1" fmla="val 0"/>
                            <a:gd name="adj2" fmla="val 297265"/>
                            <a:gd name="adj3" fmla="val 816573"/>
                            <a:gd name="adj4" fmla="val 7425725"/>
                            <a:gd name="adj5" fmla="val 2113"/>
                          </a:avLst>
                        </a:prstGeom>
                        <a:solidFill>
                          <a:schemeClr val="accent1">
                            <a:lumMod val="75000"/>
                          </a:schemeClr>
                        </a:solidFill>
                        <a:ln w="28575">
                          <a:solidFill>
                            <a:schemeClr val="accent5">
                              <a:lumMod val="75000"/>
                            </a:schemeClr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endParaRPr lang="es-EC" sz="1100">
                            <a:latin typeface="Calibri Light" panose="020F0302020204030204" pitchFamily="34" charset="0"/>
                            <a:ea typeface="Calibri Light" panose="020F0302020204030204" pitchFamily="34" charset="0"/>
                            <a:cs typeface="Calibri Light" panose="020F0302020204030204" pitchFamily="34" charset="0"/>
                          </a:endParaRPr>
                        </a:p>
                      </p:txBody>
                    </p:sp>
                  </p:grpSp>
                  <p:sp>
                    <p:nvSpPr>
                      <p:cNvPr id="26" name="CuadroTexto 19">
                        <a:extLst>
                          <a:ext uri="{FF2B5EF4-FFF2-40B4-BE49-F238E27FC236}">
                            <a16:creationId xmlns:a16="http://schemas.microsoft.com/office/drawing/2014/main" id="{E276D469-084B-BBC2-6815-D297BD70D7AE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-16760" y="2141220"/>
                        <a:ext cx="1501286" cy="1604944"/>
                      </a:xfrm>
                      <a:prstGeom prst="rect">
                        <a:avLst/>
                      </a:prstGeom>
                      <a:noFill/>
                      <a:ln>
                        <a:solidFill>
                          <a:schemeClr val="accent5">
                            <a:lumMod val="75000"/>
                          </a:schemeClr>
                        </a:solidFill>
                        <a:prstDash val="lgDash"/>
                      </a:ln>
                    </p:spPr>
                    <p:txBody>
                      <a:bodyPr wrap="square" rtlCol="0">
                        <a:noAutofit/>
                      </a:bodyPr>
                      <a:lstStyle/>
                      <a:p>
                        <a:pPr>
                          <a:spcAft>
                            <a:spcPts val="0"/>
                          </a:spcAft>
                        </a:pPr>
                        <a:r>
                          <a:rPr lang="es-MX" sz="1400" b="1" kern="1200">
                            <a:effectLst/>
                            <a:latin typeface="Arial Nova" panose="020B0504020202020204" pitchFamily="34" charset="0"/>
                            <a:ea typeface="Calibri Light" panose="020F0302020204030204" pitchFamily="34" charset="0"/>
                            <a:cs typeface="Calibri Light" panose="020F0302020204030204" pitchFamily="34" charset="0"/>
                          </a:rPr>
                          <a:t>En esta etapa:</a:t>
                        </a:r>
                        <a:endParaRPr lang="es-EC" sz="1400">
                          <a:effectLst/>
                          <a:latin typeface="Arial Nova" panose="020B0504020202020204" pitchFamily="34" charset="0"/>
                          <a:ea typeface="Calibri Light" panose="020F0302020204030204" pitchFamily="34" charset="0"/>
                          <a:cs typeface="Calibri Light" panose="020F0302020204030204" pitchFamily="34" charset="0"/>
                        </a:endParaRPr>
                      </a:p>
                      <a:p>
                        <a:pPr marL="342900" lvl="0" indent="-342900">
                          <a:lnSpc>
                            <a:spcPct val="107000"/>
                          </a:lnSpc>
                          <a:spcAft>
                            <a:spcPts val="0"/>
                          </a:spcAft>
                          <a:buFont typeface="Times New Roman" panose="02020603050405020304" pitchFamily="18" charset="0"/>
                          <a:buChar char="-"/>
                          <a:tabLst>
                            <a:tab pos="90170" algn="l"/>
                            <a:tab pos="679450" algn="l"/>
                          </a:tabLst>
                        </a:pPr>
                        <a:r>
                          <a:rPr lang="es-MX" sz="1400" kern="1200">
                            <a:effectLst/>
                            <a:latin typeface="Arial Nova" panose="020B0504020202020204" pitchFamily="34" charset="0"/>
                            <a:ea typeface="Calibri Light" panose="020F0302020204030204" pitchFamily="34" charset="0"/>
                            <a:cs typeface="Calibri Light" panose="020F0302020204030204" pitchFamily="34" charset="0"/>
                          </a:rPr>
                          <a:t>Se establece el esquema organizacional para el diseño de la estrategia</a:t>
                        </a:r>
                        <a:endParaRPr lang="es-EC" sz="1400">
                          <a:effectLst/>
                          <a:latin typeface="Arial Nova" panose="020B0504020202020204" pitchFamily="34" charset="0"/>
                          <a:ea typeface="Calibri Light" panose="020F0302020204030204" pitchFamily="34" charset="0"/>
                          <a:cs typeface="Calibri Light" panose="020F0302020204030204" pitchFamily="34" charset="0"/>
                        </a:endParaRPr>
                      </a:p>
                      <a:p>
                        <a:pPr marL="342900" lvl="0" indent="-342900">
                          <a:lnSpc>
                            <a:spcPct val="107000"/>
                          </a:lnSpc>
                          <a:spcAft>
                            <a:spcPts val="0"/>
                          </a:spcAft>
                          <a:buFont typeface="Times New Roman" panose="02020603050405020304" pitchFamily="18" charset="0"/>
                          <a:buChar char="-"/>
                          <a:tabLst>
                            <a:tab pos="90170" algn="l"/>
                            <a:tab pos="679450" algn="l"/>
                          </a:tabLst>
                        </a:pPr>
                        <a:r>
                          <a:rPr lang="es-MX" sz="1400" kern="1200">
                            <a:effectLst/>
                            <a:latin typeface="Arial Nova" panose="020B0504020202020204" pitchFamily="34" charset="0"/>
                            <a:ea typeface="Calibri Light" panose="020F0302020204030204" pitchFamily="34" charset="0"/>
                            <a:cs typeface="Calibri Light" panose="020F0302020204030204" pitchFamily="34" charset="0"/>
                          </a:rPr>
                          <a:t>Se involucra actores clave </a:t>
                        </a:r>
                        <a:endParaRPr lang="es-EC" sz="1400">
                          <a:effectLst/>
                          <a:latin typeface="Arial Nova" panose="020B0504020202020204" pitchFamily="34" charset="0"/>
                          <a:ea typeface="Calibri Light" panose="020F0302020204030204" pitchFamily="34" charset="0"/>
                          <a:cs typeface="Calibri Light" panose="020F0302020204030204" pitchFamily="34" charset="0"/>
                        </a:endParaRPr>
                      </a:p>
                      <a:p>
                        <a:pPr marL="342900" lvl="0" indent="-342900">
                          <a:lnSpc>
                            <a:spcPct val="107000"/>
                          </a:lnSpc>
                          <a:spcAft>
                            <a:spcPts val="0"/>
                          </a:spcAft>
                          <a:buFont typeface="Times New Roman" panose="02020603050405020304" pitchFamily="18" charset="0"/>
                          <a:buChar char="-"/>
                          <a:tabLst>
                            <a:tab pos="90170" algn="l"/>
                            <a:tab pos="679450" algn="l"/>
                          </a:tabLst>
                        </a:pPr>
                        <a:r>
                          <a:rPr lang="es-MX" sz="1400" kern="1200">
                            <a:effectLst/>
                            <a:latin typeface="Arial Nova" panose="020B0504020202020204" pitchFamily="34" charset="0"/>
                            <a:ea typeface="Calibri Light" panose="020F0302020204030204" pitchFamily="34" charset="0"/>
                            <a:cs typeface="Calibri Light" panose="020F0302020204030204" pitchFamily="34" charset="0"/>
                          </a:rPr>
                          <a:t>Se planifica el diseño del instrumento</a:t>
                        </a:r>
                        <a:endParaRPr lang="es-EC" sz="1400">
                          <a:effectLst/>
                          <a:latin typeface="Arial Nova" panose="020B0504020202020204" pitchFamily="34" charset="0"/>
                          <a:ea typeface="Calibri Light" panose="020F0302020204030204" pitchFamily="34" charset="0"/>
                          <a:cs typeface="Calibri Light" panose="020F0302020204030204" pitchFamily="34" charset="0"/>
                        </a:endParaRPr>
                      </a:p>
                    </p:txBody>
                  </p:sp>
                  <p:cxnSp>
                    <p:nvCxnSpPr>
                      <p:cNvPr id="27" name="Conector recto de flecha 26">
                        <a:extLst>
                          <a:ext uri="{FF2B5EF4-FFF2-40B4-BE49-F238E27FC236}">
                            <a16:creationId xmlns:a16="http://schemas.microsoft.com/office/drawing/2014/main" id="{E6688819-BD02-C60D-7362-90D22091143D}"/>
                          </a:ext>
                        </a:extLst>
                      </p:cNvPr>
                      <p:cNvCxnSpPr/>
                      <p:nvPr/>
                    </p:nvCxnSpPr>
                    <p:spPr>
                      <a:xfrm>
                        <a:off x="899160" y="1882140"/>
                        <a:ext cx="0" cy="259715"/>
                      </a:xfrm>
                      <a:prstGeom prst="straightConnector1">
                        <a:avLst/>
                      </a:prstGeom>
                      <a:ln>
                        <a:solidFill>
                          <a:schemeClr val="accent1">
                            <a:lumMod val="50000"/>
                          </a:schemeClr>
                        </a:solidFill>
                        <a:tailEnd type="triangle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</p:grpSp>
            <p:grpSp>
              <p:nvGrpSpPr>
                <p:cNvPr id="15" name="Grupo 14">
                  <a:extLst>
                    <a:ext uri="{FF2B5EF4-FFF2-40B4-BE49-F238E27FC236}">
                      <a16:creationId xmlns:a16="http://schemas.microsoft.com/office/drawing/2014/main" id="{998A0A35-96FB-549D-B39A-71D27A189433}"/>
                    </a:ext>
                  </a:extLst>
                </p:cNvPr>
                <p:cNvGrpSpPr/>
                <p:nvPr/>
              </p:nvGrpSpPr>
              <p:grpSpPr>
                <a:xfrm>
                  <a:off x="1523761" y="1158240"/>
                  <a:ext cx="1501305" cy="2589731"/>
                  <a:chOff x="-30719" y="0"/>
                  <a:chExt cx="1501305" cy="2589731"/>
                </a:xfrm>
              </p:grpSpPr>
              <p:sp>
                <p:nvSpPr>
                  <p:cNvPr id="16" name="Arco de bloque 15">
                    <a:extLst>
                      <a:ext uri="{FF2B5EF4-FFF2-40B4-BE49-F238E27FC236}">
                        <a16:creationId xmlns:a16="http://schemas.microsoft.com/office/drawing/2014/main" id="{BE3B4827-2446-F18E-C712-CA7FE4C31178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0" y="0"/>
                    <a:ext cx="1379220" cy="705485"/>
                  </a:xfrm>
                  <a:prstGeom prst="blockArc">
                    <a:avLst>
                      <a:gd name="adj1" fmla="val 11435258"/>
                      <a:gd name="adj2" fmla="val 20880410"/>
                      <a:gd name="adj3" fmla="val 0"/>
                    </a:avLst>
                  </a:prstGeom>
                  <a:ln w="28575"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endParaRPr lang="es-EC" sz="1100">
                      <a:latin typeface="Calibri Light" panose="020F0302020204030204" pitchFamily="34" charset="0"/>
                      <a:ea typeface="Calibri Light" panose="020F0302020204030204" pitchFamily="34" charset="0"/>
                      <a:cs typeface="Calibri Light" panose="020F0302020204030204" pitchFamily="34" charset="0"/>
                    </a:endParaRPr>
                  </a:p>
                </p:txBody>
              </p:sp>
              <p:sp>
                <p:nvSpPr>
                  <p:cNvPr id="17" name="CuadroTexto 20">
                    <a:extLst>
                      <a:ext uri="{FF2B5EF4-FFF2-40B4-BE49-F238E27FC236}">
                        <a16:creationId xmlns:a16="http://schemas.microsoft.com/office/drawing/2014/main" id="{80D4FDFA-97C7-2FFF-CB68-D2E3813DE8BD}"/>
                      </a:ext>
                    </a:extLst>
                  </p:cNvPr>
                  <p:cNvSpPr txBox="1"/>
                  <p:nvPr/>
                </p:nvSpPr>
                <p:spPr>
                  <a:xfrm>
                    <a:off x="-30719" y="984570"/>
                    <a:ext cx="1501305" cy="1605161"/>
                  </a:xfrm>
                  <a:prstGeom prst="rect">
                    <a:avLst/>
                  </a:prstGeom>
                  <a:noFill/>
                  <a:ln>
                    <a:solidFill>
                      <a:schemeClr val="bg2">
                        <a:lumMod val="75000"/>
                      </a:schemeClr>
                    </a:solidFill>
                    <a:prstDash val="lgDash"/>
                  </a:ln>
                </p:spPr>
                <p:txBody>
                  <a:bodyPr wrap="square" rtlCol="0">
                    <a:noAutofit/>
                  </a:bodyPr>
                  <a:lstStyle/>
                  <a:p>
                    <a:pPr>
                      <a:spcAft>
                        <a:spcPts val="0"/>
                      </a:spcAft>
                    </a:pPr>
                    <a:r>
                      <a:rPr lang="es-MX" sz="1400" b="1" kern="1200">
                        <a:effectLst/>
                        <a:latin typeface="Arial Nova" panose="020B0504020202020204" pitchFamily="34" charset="0"/>
                        <a:ea typeface="Calibri Light" panose="020F0302020204030204" pitchFamily="34" charset="0"/>
                        <a:cs typeface="Calibri Light" panose="020F0302020204030204" pitchFamily="34" charset="0"/>
                      </a:rPr>
                      <a:t>En esta etapa:</a:t>
                    </a:r>
                    <a:endParaRPr lang="es-EC" sz="1400">
                      <a:effectLst/>
                      <a:latin typeface="Arial Nova" panose="020B0504020202020204" pitchFamily="34" charset="0"/>
                      <a:ea typeface="Calibri Light" panose="020F0302020204030204" pitchFamily="34" charset="0"/>
                      <a:cs typeface="Calibri Light" panose="020F0302020204030204" pitchFamily="34" charset="0"/>
                    </a:endParaRPr>
                  </a:p>
                  <a:p>
                    <a:pPr marL="342900" lvl="0" indent="-342900">
                      <a:lnSpc>
                        <a:spcPct val="107000"/>
                      </a:lnSpc>
                      <a:spcAft>
                        <a:spcPts val="0"/>
                      </a:spcAft>
                      <a:buFont typeface="Times New Roman" panose="02020603050405020304" pitchFamily="18" charset="0"/>
                      <a:buChar char="-"/>
                      <a:tabLst>
                        <a:tab pos="90170" algn="l"/>
                        <a:tab pos="679450" algn="l"/>
                      </a:tabLst>
                    </a:pPr>
                    <a:r>
                      <a:rPr lang="es-MX" sz="1400" kern="1200">
                        <a:effectLst/>
                        <a:latin typeface="Arial Nova" panose="020B0504020202020204" pitchFamily="34" charset="0"/>
                        <a:ea typeface="Calibri Light" panose="020F0302020204030204" pitchFamily="34" charset="0"/>
                        <a:cs typeface="Calibri Light" panose="020F0302020204030204" pitchFamily="34" charset="0"/>
                      </a:rPr>
                      <a:t>Se realiza el diagnóstico del SEN</a:t>
                    </a:r>
                    <a:endParaRPr lang="es-EC" sz="1400">
                      <a:effectLst/>
                      <a:latin typeface="Arial Nova" panose="020B0504020202020204" pitchFamily="34" charset="0"/>
                      <a:ea typeface="Calibri Light" panose="020F0302020204030204" pitchFamily="34" charset="0"/>
                      <a:cs typeface="Calibri Light" panose="020F0302020204030204" pitchFamily="34" charset="0"/>
                    </a:endParaRPr>
                  </a:p>
                  <a:p>
                    <a:pPr marL="342900" lvl="0" indent="-342900">
                      <a:lnSpc>
                        <a:spcPct val="107000"/>
                      </a:lnSpc>
                      <a:spcAft>
                        <a:spcPts val="0"/>
                      </a:spcAft>
                      <a:buFont typeface="Times New Roman" panose="02020603050405020304" pitchFamily="18" charset="0"/>
                      <a:buChar char="-"/>
                      <a:tabLst>
                        <a:tab pos="90170" algn="l"/>
                        <a:tab pos="679450" algn="l"/>
                      </a:tabLst>
                    </a:pPr>
                    <a:r>
                      <a:rPr lang="es-MX" sz="1400" kern="1200">
                        <a:effectLst/>
                        <a:latin typeface="Arial Nova" panose="020B0504020202020204" pitchFamily="34" charset="0"/>
                        <a:ea typeface="Calibri Light" panose="020F0302020204030204" pitchFamily="34" charset="0"/>
                        <a:cs typeface="Calibri Light" panose="020F0302020204030204" pitchFamily="34" charset="0"/>
                      </a:rPr>
                      <a:t>Se establece la visión, misión y objetivos estratégicos</a:t>
                    </a:r>
                    <a:endParaRPr lang="es-EC" sz="1400">
                      <a:effectLst/>
                      <a:latin typeface="Arial Nova" panose="020B0504020202020204" pitchFamily="34" charset="0"/>
                      <a:ea typeface="Calibri Light" panose="020F0302020204030204" pitchFamily="34" charset="0"/>
                      <a:cs typeface="Calibri Light" panose="020F0302020204030204" pitchFamily="34" charset="0"/>
                    </a:endParaRPr>
                  </a:p>
                  <a:p>
                    <a:pPr marL="342900" lvl="0" indent="-342900">
                      <a:lnSpc>
                        <a:spcPct val="107000"/>
                      </a:lnSpc>
                      <a:spcAft>
                        <a:spcPts val="0"/>
                      </a:spcAft>
                      <a:buFont typeface="Times New Roman" panose="02020603050405020304" pitchFamily="18" charset="0"/>
                      <a:buChar char="-"/>
                      <a:tabLst>
                        <a:tab pos="90170" algn="l"/>
                        <a:tab pos="679450" algn="l"/>
                      </a:tabLst>
                    </a:pPr>
                    <a:r>
                      <a:rPr lang="es-MX" sz="1400" kern="1200">
                        <a:effectLst/>
                        <a:latin typeface="Arial Nova" panose="020B0504020202020204" pitchFamily="34" charset="0"/>
                        <a:ea typeface="Calibri Light" panose="020F0302020204030204" pitchFamily="34" charset="0"/>
                        <a:cs typeface="Calibri Light" panose="020F0302020204030204" pitchFamily="34" charset="0"/>
                      </a:rPr>
                      <a:t>Se construyen las líneas de acción </a:t>
                    </a:r>
                    <a:endParaRPr lang="es-EC" sz="1400">
                      <a:effectLst/>
                      <a:latin typeface="Arial Nova" panose="020B0504020202020204" pitchFamily="34" charset="0"/>
                      <a:ea typeface="Calibri Light" panose="020F0302020204030204" pitchFamily="34" charset="0"/>
                      <a:cs typeface="Calibri Light" panose="020F0302020204030204" pitchFamily="34" charset="0"/>
                    </a:endParaRPr>
                  </a:p>
                </p:txBody>
              </p:sp>
              <p:cxnSp>
                <p:nvCxnSpPr>
                  <p:cNvPr id="18" name="Conector recto de flecha 17">
                    <a:extLst>
                      <a:ext uri="{FF2B5EF4-FFF2-40B4-BE49-F238E27FC236}">
                        <a16:creationId xmlns:a16="http://schemas.microsoft.com/office/drawing/2014/main" id="{BC8CF468-610B-A3AA-44DB-EC8F81DDFA07}"/>
                      </a:ext>
                    </a:extLst>
                  </p:cNvPr>
                  <p:cNvCxnSpPr/>
                  <p:nvPr/>
                </p:nvCxnSpPr>
                <p:spPr>
                  <a:xfrm>
                    <a:off x="632460" y="693420"/>
                    <a:ext cx="0" cy="259715"/>
                  </a:xfrm>
                  <a:prstGeom prst="straightConnector1">
                    <a:avLst/>
                  </a:prstGeom>
                  <a:ln>
                    <a:solidFill>
                      <a:schemeClr val="bg2">
                        <a:lumMod val="50000"/>
                      </a:schemeClr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8" name="Grupo 7">
                <a:extLst>
                  <a:ext uri="{FF2B5EF4-FFF2-40B4-BE49-F238E27FC236}">
                    <a16:creationId xmlns:a16="http://schemas.microsoft.com/office/drawing/2014/main" id="{43436B0A-BD9C-6783-9D40-756F4F4CD41F}"/>
                  </a:ext>
                </a:extLst>
              </p:cNvPr>
              <p:cNvGrpSpPr/>
              <p:nvPr/>
            </p:nvGrpSpPr>
            <p:grpSpPr>
              <a:xfrm>
                <a:off x="2685441" y="0"/>
                <a:ext cx="1903730" cy="3930751"/>
                <a:chOff x="41301" y="0"/>
                <a:chExt cx="1903730" cy="3930751"/>
              </a:xfrm>
            </p:grpSpPr>
            <p:sp>
              <p:nvSpPr>
                <p:cNvPr id="9" name="CuadroTexto 17">
                  <a:extLst>
                    <a:ext uri="{FF2B5EF4-FFF2-40B4-BE49-F238E27FC236}">
                      <a16:creationId xmlns:a16="http://schemas.microsoft.com/office/drawing/2014/main" id="{C620CB03-B728-39B2-1CA9-B66BE2869149}"/>
                    </a:ext>
                  </a:extLst>
                </p:cNvPr>
                <p:cNvSpPr txBox="1"/>
                <p:nvPr/>
              </p:nvSpPr>
              <p:spPr>
                <a:xfrm>
                  <a:off x="329386" y="697681"/>
                  <a:ext cx="1577462" cy="124179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noAutofit/>
                </a:bodyPr>
                <a:lstStyle/>
                <a:p>
                  <a:pPr algn="ctr">
                    <a:spcAft>
                      <a:spcPts val="0"/>
                    </a:spcAft>
                  </a:pPr>
                  <a:r>
                    <a:rPr lang="es-MX" sz="1100" b="1" kern="1200">
                      <a:solidFill>
                        <a:srgbClr val="000000"/>
                      </a:solidFill>
                      <a:effectLst/>
                      <a:latin typeface="Arial Nova" panose="020B0504020202020204" pitchFamily="34" charset="0"/>
                      <a:ea typeface="Calibri Light" panose="020F0302020204030204" pitchFamily="34" charset="0"/>
                      <a:cs typeface="Calibri Light" panose="020F0302020204030204" pitchFamily="34" charset="0"/>
                    </a:rPr>
                    <a:t>ETAPA DE IMPLEMENTACIÓN</a:t>
                  </a:r>
                  <a:endParaRPr lang="es-EC" sz="1100">
                    <a:effectLst/>
                    <a:latin typeface="Arial Nova" panose="020B0504020202020204" pitchFamily="34" charset="0"/>
                    <a:ea typeface="Calibri Light" panose="020F0302020204030204" pitchFamily="34" charset="0"/>
                    <a:cs typeface="Calibri Light" panose="020F0302020204030204" pitchFamily="34" charset="0"/>
                  </a:endParaRPr>
                </a:p>
                <a:p>
                  <a:pPr algn="ctr">
                    <a:spcAft>
                      <a:spcPts val="0"/>
                    </a:spcAft>
                  </a:pPr>
                  <a:r>
                    <a:rPr lang="es-EC" sz="1100">
                      <a:solidFill>
                        <a:srgbClr val="808080"/>
                      </a:solidFill>
                      <a:effectLst/>
                      <a:latin typeface="Arial Nova" panose="020B0504020202020204" pitchFamily="34" charset="0"/>
                      <a:ea typeface="Calibri Light" panose="020F0302020204030204" pitchFamily="34" charset="0"/>
                      <a:cs typeface="Calibri Light" panose="020F0302020204030204" pitchFamily="34" charset="0"/>
                    </a:rPr>
                    <a:t> </a:t>
                  </a:r>
                  <a:endParaRPr lang="es-EC" sz="1100">
                    <a:effectLst/>
                    <a:latin typeface="Arial Nova" panose="020B0504020202020204" pitchFamily="34" charset="0"/>
                    <a:ea typeface="Calibri Light" panose="020F0302020204030204" pitchFamily="34" charset="0"/>
                    <a:cs typeface="Calibri Light" panose="020F0302020204030204" pitchFamily="34" charset="0"/>
                  </a:endParaRPr>
                </a:p>
                <a:p>
                  <a:pPr algn="ctr">
                    <a:spcAft>
                      <a:spcPts val="0"/>
                    </a:spcAft>
                  </a:pPr>
                  <a:r>
                    <a:rPr lang="es-MX" sz="1100" kern="1200">
                      <a:effectLst/>
                      <a:latin typeface="Arial Nova" panose="020B0504020202020204" pitchFamily="34" charset="0"/>
                      <a:ea typeface="Calibri Light" panose="020F0302020204030204" pitchFamily="34" charset="0"/>
                      <a:cs typeface="Calibri Light" panose="020F0302020204030204" pitchFamily="34" charset="0"/>
                    </a:rPr>
                    <a:t>Se ejecutan las actividades previstas para alcanzar los objetivos</a:t>
                  </a:r>
                  <a:endParaRPr lang="es-EC" sz="1100">
                    <a:effectLst/>
                    <a:latin typeface="Arial Nova" panose="020B0504020202020204" pitchFamily="34" charset="0"/>
                    <a:ea typeface="Calibri Light" panose="020F0302020204030204" pitchFamily="34" charset="0"/>
                    <a:cs typeface="Calibri Light" panose="020F0302020204030204" pitchFamily="34" charset="0"/>
                  </a:endParaRPr>
                </a:p>
              </p:txBody>
            </p:sp>
            <p:pic>
              <p:nvPicPr>
                <p:cNvPr id="10" name="Imagen 9">
                  <a:extLst>
                    <a:ext uri="{FF2B5EF4-FFF2-40B4-BE49-F238E27FC236}">
                      <a16:creationId xmlns:a16="http://schemas.microsoft.com/office/drawing/2014/main" id="{793A399F-EAC5-554D-555E-DE76ECED283D}"/>
                    </a:ext>
                  </a:extLst>
                </p:cNvPr>
                <p:cNvPicPr/>
                <p:nvPr/>
              </p:nvPicPr>
              <p:blipFill rotWithShape="1">
                <a:blip r:embed="rId4">
                  <a:duotone>
                    <a:prstClr val="black"/>
                    <a:schemeClr val="accent3">
                      <a:tint val="45000"/>
                      <a:satMod val="400000"/>
                    </a:schemeClr>
                  </a:duotone>
                </a:blip>
                <a:srcRect l="73270" t="8802" r="17465" b="78897"/>
                <a:stretch/>
              </p:blipFill>
              <p:spPr>
                <a:xfrm>
                  <a:off x="957190" y="209866"/>
                  <a:ext cx="378968" cy="407670"/>
                </a:xfrm>
                <a:prstGeom prst="rect">
                  <a:avLst/>
                </a:prstGeom>
              </p:spPr>
            </p:pic>
            <p:sp>
              <p:nvSpPr>
                <p:cNvPr id="11" name="Flecha circular 15">
                  <a:extLst>
                    <a:ext uri="{FF2B5EF4-FFF2-40B4-BE49-F238E27FC236}">
                      <a16:creationId xmlns:a16="http://schemas.microsoft.com/office/drawing/2014/main" id="{106187FA-C42A-9394-B72D-28DACB7B1DC8}"/>
                    </a:ext>
                  </a:extLst>
                </p:cNvPr>
                <p:cNvSpPr/>
                <p:nvPr/>
              </p:nvSpPr>
              <p:spPr>
                <a:xfrm rot="6221618">
                  <a:off x="40348" y="953"/>
                  <a:ext cx="1905635" cy="1903730"/>
                </a:xfrm>
                <a:prstGeom prst="circularArrow">
                  <a:avLst>
                    <a:gd name="adj1" fmla="val 0"/>
                    <a:gd name="adj2" fmla="val 297265"/>
                    <a:gd name="adj3" fmla="val 1372158"/>
                    <a:gd name="adj4" fmla="val 7538264"/>
                    <a:gd name="adj5" fmla="val 1622"/>
                  </a:avLst>
                </a:prstGeom>
                <a:solidFill>
                  <a:schemeClr val="accent2">
                    <a:lumMod val="75000"/>
                  </a:schemeClr>
                </a:solidFill>
                <a:ln w="285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endParaRPr lang="es-EC" sz="1100">
                    <a:latin typeface="Calibri Light" panose="020F0302020204030204" pitchFamily="34" charset="0"/>
                    <a:ea typeface="Calibri Light" panose="020F0302020204030204" pitchFamily="34" charset="0"/>
                    <a:cs typeface="Calibri Light" panose="020F0302020204030204" pitchFamily="34" charset="0"/>
                  </a:endParaRPr>
                </a:p>
              </p:txBody>
            </p:sp>
            <p:sp>
              <p:nvSpPr>
                <p:cNvPr id="12" name="CuadroTexto 21">
                  <a:extLst>
                    <a:ext uri="{FF2B5EF4-FFF2-40B4-BE49-F238E27FC236}">
                      <a16:creationId xmlns:a16="http://schemas.microsoft.com/office/drawing/2014/main" id="{0F5D202C-011B-3F69-1EFA-2211C8728694}"/>
                    </a:ext>
                  </a:extLst>
                </p:cNvPr>
                <p:cNvSpPr txBox="1"/>
                <p:nvPr/>
              </p:nvSpPr>
              <p:spPr>
                <a:xfrm>
                  <a:off x="410486" y="2142172"/>
                  <a:ext cx="1501304" cy="1788579"/>
                </a:xfrm>
                <a:prstGeom prst="rect">
                  <a:avLst/>
                </a:prstGeom>
                <a:noFill/>
                <a:ln>
                  <a:solidFill>
                    <a:schemeClr val="accent5">
                      <a:lumMod val="75000"/>
                    </a:schemeClr>
                  </a:solidFill>
                  <a:prstDash val="lgDash"/>
                </a:ln>
              </p:spPr>
              <p:txBody>
                <a:bodyPr wrap="square" rtlCol="0">
                  <a:noAutofit/>
                </a:bodyPr>
                <a:lstStyle/>
                <a:p>
                  <a:pPr>
                    <a:spcAft>
                      <a:spcPts val="0"/>
                    </a:spcAft>
                  </a:pPr>
                  <a:r>
                    <a:rPr lang="es-MX" sz="1400" b="1" kern="1200">
                      <a:effectLst/>
                      <a:latin typeface="Arial Nova" panose="020B0504020202020204" pitchFamily="34" charset="0"/>
                      <a:ea typeface="Calibri Light" panose="020F0302020204030204" pitchFamily="34" charset="0"/>
                      <a:cs typeface="Calibri Light" panose="020F0302020204030204" pitchFamily="34" charset="0"/>
                    </a:rPr>
                    <a:t>En esta etapa:</a:t>
                  </a:r>
                  <a:endParaRPr lang="es-EC" sz="1400">
                    <a:effectLst/>
                    <a:latin typeface="Arial Nova" panose="020B0504020202020204" pitchFamily="34" charset="0"/>
                    <a:ea typeface="Calibri Light" panose="020F0302020204030204" pitchFamily="34" charset="0"/>
                    <a:cs typeface="Calibri Light" panose="020F0302020204030204" pitchFamily="34" charset="0"/>
                  </a:endParaRPr>
                </a:p>
                <a:p>
                  <a:pPr marL="342900" lvl="0" indent="-342900">
                    <a:lnSpc>
                      <a:spcPct val="107000"/>
                    </a:lnSpc>
                    <a:spcAft>
                      <a:spcPts val="0"/>
                    </a:spcAft>
                    <a:buFont typeface="Times New Roman" panose="02020603050405020304" pitchFamily="18" charset="0"/>
                    <a:buChar char="-"/>
                    <a:tabLst>
                      <a:tab pos="90170" algn="l"/>
                      <a:tab pos="679450" algn="l"/>
                    </a:tabLst>
                  </a:pPr>
                  <a:r>
                    <a:rPr lang="es-MX" sz="1400" kern="1200">
                      <a:effectLst/>
                      <a:latin typeface="Arial Nova" panose="020B0504020202020204" pitchFamily="34" charset="0"/>
                      <a:ea typeface="Calibri Light" panose="020F0302020204030204" pitchFamily="34" charset="0"/>
                      <a:cs typeface="Calibri Light" panose="020F0302020204030204" pitchFamily="34" charset="0"/>
                    </a:rPr>
                    <a:t>El documento de la estrategia se socializa</a:t>
                  </a:r>
                  <a:endParaRPr lang="es-EC" sz="1400">
                    <a:effectLst/>
                    <a:latin typeface="Arial Nova" panose="020B0504020202020204" pitchFamily="34" charset="0"/>
                    <a:ea typeface="Calibri Light" panose="020F0302020204030204" pitchFamily="34" charset="0"/>
                    <a:cs typeface="Calibri Light" panose="020F0302020204030204" pitchFamily="34" charset="0"/>
                  </a:endParaRPr>
                </a:p>
                <a:p>
                  <a:pPr marL="342900" lvl="0" indent="-342900">
                    <a:lnSpc>
                      <a:spcPct val="107000"/>
                    </a:lnSpc>
                    <a:spcAft>
                      <a:spcPts val="0"/>
                    </a:spcAft>
                    <a:buFont typeface="Times New Roman" panose="02020603050405020304" pitchFamily="18" charset="0"/>
                    <a:buChar char="-"/>
                    <a:tabLst>
                      <a:tab pos="90170" algn="l"/>
                      <a:tab pos="679450" algn="l"/>
                    </a:tabLst>
                  </a:pPr>
                  <a:r>
                    <a:rPr lang="es-ES" sz="1400">
                      <a:latin typeface="Arial Nova" panose="020B0504020202020204" pitchFamily="34" charset="0"/>
                      <a:ea typeface="Calibri Light" panose="020F0302020204030204" pitchFamily="34" charset="0"/>
                      <a:cs typeface="Calibri Light" panose="020F0302020204030204" pitchFamily="34" charset="0"/>
                    </a:rPr>
                    <a:t>Toma de decisiones con base empírica</a:t>
                  </a:r>
                </a:p>
                <a:p>
                  <a:pPr marL="342900" lvl="0" indent="-342900">
                    <a:lnSpc>
                      <a:spcPct val="107000"/>
                    </a:lnSpc>
                    <a:spcAft>
                      <a:spcPts val="0"/>
                    </a:spcAft>
                    <a:buFont typeface="Times New Roman" panose="02020603050405020304" pitchFamily="18" charset="0"/>
                    <a:buChar char="-"/>
                    <a:tabLst>
                      <a:tab pos="90170" algn="l"/>
                      <a:tab pos="679450" algn="l"/>
                    </a:tabLst>
                  </a:pPr>
                  <a:r>
                    <a:rPr lang="es-ES" sz="1400">
                      <a:latin typeface="Arial Nova" panose="020B0504020202020204" pitchFamily="34" charset="0"/>
                      <a:ea typeface="Calibri Light" panose="020F0302020204030204" pitchFamily="34" charset="0"/>
                      <a:cs typeface="Calibri Light" panose="020F0302020204030204" pitchFamily="34" charset="0"/>
                    </a:rPr>
                    <a:t>Conocer la situación del quehacer estadístico nacional para priorizar su financiamiento y apoyo técnico</a:t>
                  </a:r>
                </a:p>
                <a:p>
                  <a:pPr marL="342900" lvl="0" indent="-342900">
                    <a:lnSpc>
                      <a:spcPct val="107000"/>
                    </a:lnSpc>
                    <a:spcAft>
                      <a:spcPts val="0"/>
                    </a:spcAft>
                    <a:buFont typeface="Times New Roman" panose="02020603050405020304" pitchFamily="18" charset="0"/>
                    <a:buChar char="-"/>
                    <a:tabLst>
                      <a:tab pos="90170" algn="l"/>
                      <a:tab pos="679450" algn="l"/>
                    </a:tabLst>
                  </a:pPr>
                  <a:endParaRPr lang="es-ES" sz="1100">
                    <a:solidFill>
                      <a:srgbClr val="808080"/>
                    </a:solidFill>
                    <a:latin typeface="Calibri Light" panose="020F0302020204030204" pitchFamily="34" charset="0"/>
                    <a:ea typeface="Calibri Light" panose="020F0302020204030204" pitchFamily="34" charset="0"/>
                    <a:cs typeface="Calibri Light" panose="020F0302020204030204" pitchFamily="34" charset="0"/>
                  </a:endParaRPr>
                </a:p>
              </p:txBody>
            </p:sp>
            <p:cxnSp>
              <p:nvCxnSpPr>
                <p:cNvPr id="13" name="Conector recto de flecha 12">
                  <a:extLst>
                    <a:ext uri="{FF2B5EF4-FFF2-40B4-BE49-F238E27FC236}">
                      <a16:creationId xmlns:a16="http://schemas.microsoft.com/office/drawing/2014/main" id="{07130F07-DB37-2826-6DA7-D0A8F267A1C3}"/>
                    </a:ext>
                  </a:extLst>
                </p:cNvPr>
                <p:cNvCxnSpPr/>
                <p:nvPr/>
              </p:nvCxnSpPr>
              <p:spPr>
                <a:xfrm>
                  <a:off x="1027747" y="1890713"/>
                  <a:ext cx="0" cy="259715"/>
                </a:xfrm>
                <a:prstGeom prst="straightConnector1">
                  <a:avLst/>
                </a:prstGeom>
                <a:ln>
                  <a:solidFill>
                    <a:schemeClr val="accent1">
                      <a:lumMod val="50000"/>
                    </a:schemeClr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pic>
        <p:nvPicPr>
          <p:cNvPr id="32" name="Imagen 31">
            <a:extLst>
              <a:ext uri="{FF2B5EF4-FFF2-40B4-BE49-F238E27FC236}">
                <a16:creationId xmlns:a16="http://schemas.microsoft.com/office/drawing/2014/main" id="{2A4E09F2-7FB1-52C5-9E10-0EEFA41DB073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</a:blip>
          <a:stretch>
            <a:fillRect/>
          </a:stretch>
        </p:blipFill>
        <p:spPr>
          <a:xfrm>
            <a:off x="1615217" y="864344"/>
            <a:ext cx="8794304" cy="3170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01972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n 13">
            <a:extLst>
              <a:ext uri="{FF2B5EF4-FFF2-40B4-BE49-F238E27FC236}">
                <a16:creationId xmlns:a16="http://schemas.microsoft.com/office/drawing/2014/main" id="{395FEF7C-4520-2C53-7682-30AFB779B36A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alphaModFix amt="35000"/>
          </a:blip>
          <a:stretch>
            <a:fillRect/>
          </a:stretch>
        </p:blipFill>
        <p:spPr>
          <a:xfrm>
            <a:off x="52756" y="973336"/>
            <a:ext cx="8425419" cy="5790951"/>
          </a:xfrm>
          <a:prstGeom prst="rect">
            <a:avLst/>
          </a:prstGeom>
        </p:spPr>
      </p:pic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48FECEDF-06D0-BA99-18FC-4AF2BF9103C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26416608"/>
              </p:ext>
            </p:extLst>
          </p:nvPr>
        </p:nvGraphicFramePr>
        <p:xfrm>
          <a:off x="1742875" y="966136"/>
          <a:ext cx="4251262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Rectangle: Rounded Corners 5">
            <a:extLst>
              <a:ext uri="{FF2B5EF4-FFF2-40B4-BE49-F238E27FC236}">
                <a16:creationId xmlns:a16="http://schemas.microsoft.com/office/drawing/2014/main" id="{AB454CAC-9B57-8779-EEE2-537384EB96E1}"/>
              </a:ext>
            </a:extLst>
          </p:cNvPr>
          <p:cNvSpPr/>
          <p:nvPr/>
        </p:nvSpPr>
        <p:spPr>
          <a:xfrm>
            <a:off x="3531877" y="1388654"/>
            <a:ext cx="1374380" cy="310956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AR" sz="1400" noProof="0">
                <a:latin typeface="Arial Nova" panose="020B050402020202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Vista Profunda</a:t>
            </a:r>
          </a:p>
        </p:txBody>
      </p:sp>
      <p:sp>
        <p:nvSpPr>
          <p:cNvPr id="4" name="Rectangle: Rounded Corners 5">
            <a:extLst>
              <a:ext uri="{FF2B5EF4-FFF2-40B4-BE49-F238E27FC236}">
                <a16:creationId xmlns:a16="http://schemas.microsoft.com/office/drawing/2014/main" id="{2E6BE094-0672-9D7D-A0AD-CC60DE4D0575}"/>
              </a:ext>
            </a:extLst>
          </p:cNvPr>
          <p:cNvSpPr/>
          <p:nvPr/>
        </p:nvSpPr>
        <p:spPr>
          <a:xfrm>
            <a:off x="1368095" y="4348757"/>
            <a:ext cx="1207166" cy="274427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AR" sz="1400" noProof="0">
                <a:latin typeface="Arial Nova" panose="020B050402020202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Vista interna</a:t>
            </a:r>
          </a:p>
        </p:txBody>
      </p:sp>
      <p:sp>
        <p:nvSpPr>
          <p:cNvPr id="5" name="Rectangle: Rounded Corners 5">
            <a:extLst>
              <a:ext uri="{FF2B5EF4-FFF2-40B4-BE49-F238E27FC236}">
                <a16:creationId xmlns:a16="http://schemas.microsoft.com/office/drawing/2014/main" id="{0C6C81EA-EAC8-06F5-F1B8-D2C0C2D3640D}"/>
              </a:ext>
            </a:extLst>
          </p:cNvPr>
          <p:cNvSpPr/>
          <p:nvPr/>
        </p:nvSpPr>
        <p:spPr>
          <a:xfrm>
            <a:off x="5279867" y="5734171"/>
            <a:ext cx="1287848" cy="315385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AR" sz="1400" noProof="0"/>
              <a:t>Vista externa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E3EE4FEA-E5AA-7E88-FFA6-D8AEA7A75B0D}"/>
              </a:ext>
            </a:extLst>
          </p:cNvPr>
          <p:cNvSpPr txBox="1"/>
          <p:nvPr/>
        </p:nvSpPr>
        <p:spPr>
          <a:xfrm>
            <a:off x="707128" y="408846"/>
            <a:ext cx="7600109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500" b="1">
                <a:latin typeface="Arial Nova" panose="020B0504020202020204" pitchFamily="34" charset="0"/>
                <a:ea typeface="+mj-ea"/>
                <a:cs typeface="+mj-cs"/>
              </a:rPr>
              <a:t>Espacios de organización necesarios en la ENDE</a:t>
            </a:r>
            <a:endParaRPr lang="es-EC" sz="2500" b="1">
              <a:latin typeface="Arial Nova" panose="020B0504020202020204" pitchFamily="34" charset="0"/>
              <a:ea typeface="+mj-ea"/>
              <a:cs typeface="+mj-cs"/>
            </a:endParaRPr>
          </a:p>
        </p:txBody>
      </p:sp>
      <p:sp>
        <p:nvSpPr>
          <p:cNvPr id="12" name="Rectángulo redondeado 15">
            <a:extLst>
              <a:ext uri="{FF2B5EF4-FFF2-40B4-BE49-F238E27FC236}">
                <a16:creationId xmlns:a16="http://schemas.microsoft.com/office/drawing/2014/main" id="{81F6D192-FEFD-D9F8-69BF-523BB3778294}"/>
              </a:ext>
            </a:extLst>
          </p:cNvPr>
          <p:cNvSpPr/>
          <p:nvPr/>
        </p:nvSpPr>
        <p:spPr>
          <a:xfrm>
            <a:off x="8185211" y="1624615"/>
            <a:ext cx="3577701" cy="86113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b="1">
                <a:latin typeface="Arial Nova" panose="020B0504020202020204" pitchFamily="34" charset="0"/>
              </a:rPr>
              <a:t>Países en los que se ha implementado la ENDE en América Latina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D121F71F-B79A-7158-5DD0-555C5AF16E82}"/>
              </a:ext>
            </a:extLst>
          </p:cNvPr>
          <p:cNvSpPr txBox="1"/>
          <p:nvPr/>
        </p:nvSpPr>
        <p:spPr>
          <a:xfrm>
            <a:off x="8943122" y="2967335"/>
            <a:ext cx="281979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>
                <a:latin typeface="Arial Nova" panose="020B0504020202020204" pitchFamily="34" charset="0"/>
              </a:rPr>
              <a:t>Costa Rica  2023-2032</a:t>
            </a:r>
          </a:p>
          <a:p>
            <a:endParaRPr lang="es-MX" sz="2000">
              <a:latin typeface="Arial Nova" panose="020B0504020202020204" pitchFamily="34" charset="0"/>
            </a:endParaRPr>
          </a:p>
          <a:p>
            <a:r>
              <a:rPr lang="es-MX" sz="2000">
                <a:latin typeface="Arial Nova" panose="020B0504020202020204" pitchFamily="34" charset="0"/>
              </a:rPr>
              <a:t>Paraguay    2020-2030</a:t>
            </a:r>
          </a:p>
          <a:p>
            <a:endParaRPr lang="es-MX" sz="2000">
              <a:latin typeface="Arial Nova" panose="020B0504020202020204" pitchFamily="34" charset="0"/>
            </a:endParaRPr>
          </a:p>
          <a:p>
            <a:r>
              <a:rPr lang="es-MX" sz="2000">
                <a:latin typeface="Arial Nova" panose="020B0504020202020204" pitchFamily="34" charset="0"/>
              </a:rPr>
              <a:t>México       2016-2040</a:t>
            </a:r>
          </a:p>
          <a:p>
            <a:endParaRPr lang="es-MX" sz="2000">
              <a:latin typeface="Arial Nova" panose="020B0504020202020204" pitchFamily="34" charset="0"/>
            </a:endParaRPr>
          </a:p>
          <a:p>
            <a:endParaRPr lang="es-MX" sz="2000">
              <a:latin typeface="Arial Nova" panose="020B0504020202020204" pitchFamily="34" charset="0"/>
            </a:endParaRPr>
          </a:p>
          <a:p>
            <a:endParaRPr lang="es-MX" sz="2000">
              <a:latin typeface="Arial Nova" panose="020B0504020202020204" pitchFamily="34" charset="0"/>
            </a:endParaRPr>
          </a:p>
          <a:p>
            <a:r>
              <a:rPr lang="es-MX" sz="2000">
                <a:latin typeface="Arial Nova" panose="020B0504020202020204" pitchFamily="34" charset="0"/>
              </a:rPr>
              <a:t>Guatemala     ?   -  ?</a:t>
            </a:r>
          </a:p>
          <a:p>
            <a:endParaRPr lang="es-MX" sz="2000">
              <a:latin typeface="Arial Nova" panose="020B0504020202020204" pitchFamily="34" charset="0"/>
            </a:endParaRPr>
          </a:p>
        </p:txBody>
      </p:sp>
      <p:pic>
        <p:nvPicPr>
          <p:cNvPr id="17" name="Imagen 16">
            <a:extLst>
              <a:ext uri="{FF2B5EF4-FFF2-40B4-BE49-F238E27FC236}">
                <a16:creationId xmlns:a16="http://schemas.microsoft.com/office/drawing/2014/main" id="{D082627A-A800-4342-B3FE-53267B9DB09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82576" y="2927360"/>
            <a:ext cx="482388" cy="361634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B5A161D9-25D3-055E-714F-A16A63EF2C1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252544" y="3544671"/>
            <a:ext cx="542451" cy="361634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325585CB-1C83-0DB8-81EF-81D26E1188E0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t="12181" b="21209"/>
          <a:stretch/>
        </p:blipFill>
        <p:spPr>
          <a:xfrm>
            <a:off x="8258024" y="4133521"/>
            <a:ext cx="542912" cy="361633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619DD90B-172B-86CF-83AC-D621A020262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252543" y="5424256"/>
            <a:ext cx="542451" cy="339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79767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Imagen 22">
            <a:extLst>
              <a:ext uri="{FF2B5EF4-FFF2-40B4-BE49-F238E27FC236}">
                <a16:creationId xmlns:a16="http://schemas.microsoft.com/office/drawing/2014/main" id="{B7CF7E9A-F8CE-F4B6-2A27-8E062A86DD6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1935261" y="-595575"/>
            <a:ext cx="8412895" cy="7902208"/>
          </a:xfrm>
          <a:prstGeom prst="rect">
            <a:avLst/>
          </a:prstGeom>
        </p:spPr>
      </p:pic>
      <p:grpSp>
        <p:nvGrpSpPr>
          <p:cNvPr id="2" name="Grupo 1">
            <a:extLst>
              <a:ext uri="{FF2B5EF4-FFF2-40B4-BE49-F238E27FC236}">
                <a16:creationId xmlns:a16="http://schemas.microsoft.com/office/drawing/2014/main" id="{FC09E0D2-5F33-8580-D7A5-389E99455102}"/>
              </a:ext>
            </a:extLst>
          </p:cNvPr>
          <p:cNvGrpSpPr/>
          <p:nvPr/>
        </p:nvGrpSpPr>
        <p:grpSpPr>
          <a:xfrm>
            <a:off x="675940" y="1159112"/>
            <a:ext cx="10451050" cy="4600153"/>
            <a:chOff x="295089" y="1666439"/>
            <a:chExt cx="8333161" cy="3296479"/>
          </a:xfrm>
        </p:grpSpPr>
        <p:sp>
          <p:nvSpPr>
            <p:cNvPr id="4" name="Rectángulo redondeado 40">
              <a:extLst>
                <a:ext uri="{FF2B5EF4-FFF2-40B4-BE49-F238E27FC236}">
                  <a16:creationId xmlns:a16="http://schemas.microsoft.com/office/drawing/2014/main" id="{75FA8895-F6F5-DF75-6895-72C211AF2D79}"/>
                </a:ext>
              </a:extLst>
            </p:cNvPr>
            <p:cNvSpPr/>
            <p:nvPr/>
          </p:nvSpPr>
          <p:spPr>
            <a:xfrm>
              <a:off x="295090" y="2078333"/>
              <a:ext cx="1105728" cy="46602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 anchor="ctr">
              <a:noAutofit/>
            </a:bodyPr>
            <a:lstStyle/>
            <a:p>
              <a:r>
                <a:rPr lang="es-ES" sz="1400" b="1">
                  <a:solidFill>
                    <a:schemeClr val="tx1"/>
                  </a:solidFill>
                  <a:latin typeface="Arial Nova" panose="020B0504020202020204" pitchFamily="34" charset="0"/>
                  <a:ea typeface="Calibri Light" panose="020F0302020204030204" pitchFamily="34" charset="0"/>
                  <a:cs typeface="Calibri Light" panose="020F0302020204030204" pitchFamily="34" charset="0"/>
                </a:rPr>
                <a:t>Preparación</a:t>
              </a:r>
              <a:endParaRPr lang="es-EC" sz="1400">
                <a:solidFill>
                  <a:schemeClr val="tx1"/>
                </a:solidFill>
                <a:latin typeface="Arial Nova" panose="020B0504020202020204" pitchFamily="34" charset="0"/>
                <a:ea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5" name="Freeform 33">
              <a:extLst>
                <a:ext uri="{FF2B5EF4-FFF2-40B4-BE49-F238E27FC236}">
                  <a16:creationId xmlns:a16="http://schemas.microsoft.com/office/drawing/2014/main" id="{3C9CEE95-174F-CC68-E41A-94B3C4F49856}"/>
                </a:ext>
              </a:extLst>
            </p:cNvPr>
            <p:cNvSpPr>
              <a:spLocks noChangeArrowheads="1"/>
            </p:cNvSpPr>
            <p:nvPr/>
          </p:nvSpPr>
          <p:spPr bwMode="auto">
            <a:xfrm flipV="1">
              <a:off x="891093" y="1802295"/>
              <a:ext cx="6632082" cy="91652"/>
            </a:xfrm>
            <a:custGeom>
              <a:avLst/>
              <a:gdLst>
                <a:gd name="T0" fmla="*/ 18645 w 18646"/>
                <a:gd name="T1" fmla="*/ 93 h 94"/>
                <a:gd name="T2" fmla="*/ 0 w 18646"/>
                <a:gd name="T3" fmla="*/ 93 h 94"/>
                <a:gd name="T4" fmla="*/ 0 w 18646"/>
                <a:gd name="T5" fmla="*/ 0 h 94"/>
                <a:gd name="T6" fmla="*/ 18645 w 18646"/>
                <a:gd name="T7" fmla="*/ 0 h 94"/>
                <a:gd name="T8" fmla="*/ 18645 w 18646"/>
                <a:gd name="T9" fmla="*/ 93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646" h="94">
                  <a:moveTo>
                    <a:pt x="18645" y="93"/>
                  </a:moveTo>
                  <a:lnTo>
                    <a:pt x="0" y="93"/>
                  </a:lnTo>
                  <a:lnTo>
                    <a:pt x="0" y="0"/>
                  </a:lnTo>
                  <a:lnTo>
                    <a:pt x="18645" y="0"/>
                  </a:lnTo>
                  <a:lnTo>
                    <a:pt x="18645" y="93"/>
                  </a:lnTo>
                </a:path>
              </a:pathLst>
            </a:custGeom>
            <a:solidFill>
              <a:schemeClr val="tx2"/>
            </a:solidFill>
            <a:ln/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  <p:txBody>
            <a:bodyPr wrap="none" anchor="ctr"/>
            <a:lstStyle/>
            <a:p>
              <a:endParaRPr lang="en-US" sz="140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6" name="Rectángulo redondeado 43">
              <a:extLst>
                <a:ext uri="{FF2B5EF4-FFF2-40B4-BE49-F238E27FC236}">
                  <a16:creationId xmlns:a16="http://schemas.microsoft.com/office/drawing/2014/main" id="{8E388998-3ED0-97AA-F87E-2F32DE748875}"/>
                </a:ext>
              </a:extLst>
            </p:cNvPr>
            <p:cNvSpPr/>
            <p:nvPr/>
          </p:nvSpPr>
          <p:spPr>
            <a:xfrm>
              <a:off x="2060355" y="2083804"/>
              <a:ext cx="1396228" cy="458094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 anchor="ctr">
              <a:noAutofit/>
            </a:bodyPr>
            <a:lstStyle/>
            <a:p>
              <a:pPr lvl="0"/>
              <a:r>
                <a:rPr lang="es-ES" sz="1400" b="1">
                  <a:solidFill>
                    <a:schemeClr val="tx1"/>
                  </a:solidFill>
                  <a:latin typeface="Arial Nova" panose="020B0504020202020204" pitchFamily="34" charset="0"/>
                  <a:ea typeface="Calibri Light" panose="020F0302020204030204" pitchFamily="34" charset="0"/>
                  <a:cs typeface="Calibri Light" panose="020F0302020204030204" pitchFamily="34" charset="0"/>
                </a:rPr>
                <a:t>Evaluación del SEN </a:t>
              </a:r>
              <a:endParaRPr lang="es-EC" sz="1400">
                <a:solidFill>
                  <a:schemeClr val="tx1"/>
                </a:solidFill>
                <a:latin typeface="Arial Nova" panose="020B0504020202020204" pitchFamily="34" charset="0"/>
                <a:ea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8" name="Rectángulo redondeado 45">
              <a:extLst>
                <a:ext uri="{FF2B5EF4-FFF2-40B4-BE49-F238E27FC236}">
                  <a16:creationId xmlns:a16="http://schemas.microsoft.com/office/drawing/2014/main" id="{F11BBAA3-1E2D-7ED8-FEE2-91FA037455D9}"/>
                </a:ext>
              </a:extLst>
            </p:cNvPr>
            <p:cNvSpPr/>
            <p:nvPr/>
          </p:nvSpPr>
          <p:spPr>
            <a:xfrm>
              <a:off x="4216998" y="2125908"/>
              <a:ext cx="1680181" cy="521644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 anchor="ctr">
              <a:noAutofit/>
            </a:bodyPr>
            <a:lstStyle/>
            <a:p>
              <a:r>
                <a:rPr lang="es-ES" sz="1400" b="1">
                  <a:solidFill>
                    <a:schemeClr val="tx1"/>
                  </a:solidFill>
                  <a:latin typeface="Arial Nova" panose="020B0504020202020204" pitchFamily="34" charset="0"/>
                  <a:ea typeface="Calibri Light" panose="020F0302020204030204" pitchFamily="34" charset="0"/>
                  <a:cs typeface="Calibri Light" panose="020F0302020204030204" pitchFamily="34" charset="0"/>
                </a:rPr>
                <a:t>Redacción del marco estratégico </a:t>
              </a:r>
              <a:endParaRPr lang="es-ES" sz="1400">
                <a:solidFill>
                  <a:schemeClr val="tx1"/>
                </a:solidFill>
                <a:latin typeface="Arial Nova" panose="020B0504020202020204" pitchFamily="34" charset="0"/>
                <a:ea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9" name="Rectángulo redondeado 49">
              <a:extLst>
                <a:ext uri="{FF2B5EF4-FFF2-40B4-BE49-F238E27FC236}">
                  <a16:creationId xmlns:a16="http://schemas.microsoft.com/office/drawing/2014/main" id="{D4BE0364-6B9B-D353-D729-D39ECECC03EC}"/>
                </a:ext>
              </a:extLst>
            </p:cNvPr>
            <p:cNvSpPr/>
            <p:nvPr/>
          </p:nvSpPr>
          <p:spPr>
            <a:xfrm>
              <a:off x="6507469" y="1991333"/>
              <a:ext cx="2082954" cy="668942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 anchor="ctr">
              <a:noAutofit/>
            </a:bodyPr>
            <a:lstStyle/>
            <a:p>
              <a:r>
                <a:rPr lang="es-ES" sz="1400" b="1">
                  <a:solidFill>
                    <a:schemeClr val="tx1"/>
                  </a:solidFill>
                  <a:latin typeface="Arial Nova" panose="020B0504020202020204" pitchFamily="34" charset="0"/>
                  <a:ea typeface="Calibri Light" panose="020F0302020204030204" pitchFamily="34" charset="0"/>
                  <a:cs typeface="Calibri Light" panose="020F0302020204030204" pitchFamily="34" charset="0"/>
                </a:rPr>
                <a:t>Redacción del documento de la ENDE</a:t>
              </a:r>
              <a:endParaRPr lang="es-ES" sz="1400">
                <a:solidFill>
                  <a:schemeClr val="tx1"/>
                </a:solidFill>
                <a:latin typeface="Arial Nova" panose="020B0504020202020204" pitchFamily="34" charset="0"/>
                <a:ea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11" name="CuadroTexto 10">
              <a:extLst>
                <a:ext uri="{FF2B5EF4-FFF2-40B4-BE49-F238E27FC236}">
                  <a16:creationId xmlns:a16="http://schemas.microsoft.com/office/drawing/2014/main" id="{7BA33855-28E0-F3F2-E5FB-96CE4468788E}"/>
                </a:ext>
              </a:extLst>
            </p:cNvPr>
            <p:cNvSpPr txBox="1"/>
            <p:nvPr/>
          </p:nvSpPr>
          <p:spPr>
            <a:xfrm>
              <a:off x="314819" y="4742364"/>
              <a:ext cx="8313431" cy="220554"/>
            </a:xfrm>
            <a:prstGeom prst="rect">
              <a:avLst/>
            </a:prstGeom>
            <a:solidFill>
              <a:schemeClr val="tx2"/>
            </a:solidFill>
            <a:ln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s-ES" sz="1400" b="1">
                  <a:solidFill>
                    <a:schemeClr val="bg1"/>
                  </a:solidFill>
                  <a:latin typeface="Arial Nova" panose="020B0504020202020204" pitchFamily="34" charset="0"/>
                  <a:ea typeface="Calibri Light" panose="020F0302020204030204" pitchFamily="34" charset="0"/>
                  <a:cs typeface="Calibri Light" panose="020F0302020204030204" pitchFamily="34" charset="0"/>
                </a:rPr>
                <a:t>Comité de redacción, revisión y validación de la ENDE</a:t>
              </a:r>
              <a:endParaRPr lang="es-EC" sz="1400" b="1">
                <a:solidFill>
                  <a:schemeClr val="bg1"/>
                </a:solidFill>
                <a:latin typeface="Arial Nova" panose="020B0504020202020204" pitchFamily="34" charset="0"/>
                <a:ea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12" name="Oval 22">
              <a:extLst>
                <a:ext uri="{FF2B5EF4-FFF2-40B4-BE49-F238E27FC236}">
                  <a16:creationId xmlns:a16="http://schemas.microsoft.com/office/drawing/2014/main" id="{574E1553-4785-C411-9E96-0355D60877BF}"/>
                </a:ext>
              </a:extLst>
            </p:cNvPr>
            <p:cNvSpPr/>
            <p:nvPr/>
          </p:nvSpPr>
          <p:spPr>
            <a:xfrm>
              <a:off x="791112" y="1666439"/>
              <a:ext cx="351000" cy="308925"/>
            </a:xfrm>
            <a:prstGeom prst="ellipse">
              <a:avLst/>
            </a:prstGeom>
            <a:ln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14350">
                <a:defRPr/>
              </a:pPr>
              <a:r>
                <a:rPr lang="en-US" sz="1400" b="1">
                  <a:solidFill>
                    <a:prstClr val="white"/>
                  </a:solidFill>
                  <a:latin typeface="Arial Nova" panose="020B0504020202020204" pitchFamily="34" charset="0"/>
                  <a:ea typeface="Calibri Light" panose="020F0302020204030204" pitchFamily="34" charset="0"/>
                  <a:cs typeface="Calibri Light" panose="020F0302020204030204" pitchFamily="34" charset="0"/>
                </a:rPr>
                <a:t>1</a:t>
              </a:r>
            </a:p>
          </p:txBody>
        </p:sp>
        <p:sp>
          <p:nvSpPr>
            <p:cNvPr id="13" name="Rounded Rectangle 2">
              <a:extLst>
                <a:ext uri="{FF2B5EF4-FFF2-40B4-BE49-F238E27FC236}">
                  <a16:creationId xmlns:a16="http://schemas.microsoft.com/office/drawing/2014/main" id="{03893219-0E8C-96CE-4E7E-B56380E7A41D}"/>
                </a:ext>
              </a:extLst>
            </p:cNvPr>
            <p:cNvSpPr/>
            <p:nvPr/>
          </p:nvSpPr>
          <p:spPr>
            <a:xfrm>
              <a:off x="295089" y="2078333"/>
              <a:ext cx="1627944" cy="2557337"/>
            </a:xfrm>
            <a:custGeom>
              <a:avLst/>
              <a:gdLst>
                <a:gd name="connsiteX0" fmla="*/ 0 w 2200275"/>
                <a:gd name="connsiteY0" fmla="*/ 64902 h 2176463"/>
                <a:gd name="connsiteX1" fmla="*/ 64902 w 2200275"/>
                <a:gd name="connsiteY1" fmla="*/ 0 h 2176463"/>
                <a:gd name="connsiteX2" fmla="*/ 2135373 w 2200275"/>
                <a:gd name="connsiteY2" fmla="*/ 0 h 2176463"/>
                <a:gd name="connsiteX3" fmla="*/ 2200275 w 2200275"/>
                <a:gd name="connsiteY3" fmla="*/ 64902 h 2176463"/>
                <a:gd name="connsiteX4" fmla="*/ 2200275 w 2200275"/>
                <a:gd name="connsiteY4" fmla="*/ 2111561 h 2176463"/>
                <a:gd name="connsiteX5" fmla="*/ 2135373 w 2200275"/>
                <a:gd name="connsiteY5" fmla="*/ 2176463 h 2176463"/>
                <a:gd name="connsiteX6" fmla="*/ 64902 w 2200275"/>
                <a:gd name="connsiteY6" fmla="*/ 2176463 h 2176463"/>
                <a:gd name="connsiteX7" fmla="*/ 0 w 2200275"/>
                <a:gd name="connsiteY7" fmla="*/ 2111561 h 2176463"/>
                <a:gd name="connsiteX8" fmla="*/ 0 w 2200275"/>
                <a:gd name="connsiteY8" fmla="*/ 64902 h 2176463"/>
                <a:gd name="connsiteX0" fmla="*/ 0 w 2200275"/>
                <a:gd name="connsiteY0" fmla="*/ 64902 h 2176463"/>
                <a:gd name="connsiteX1" fmla="*/ 64902 w 2200275"/>
                <a:gd name="connsiteY1" fmla="*/ 0 h 2176463"/>
                <a:gd name="connsiteX2" fmla="*/ 1495425 w 2200275"/>
                <a:gd name="connsiteY2" fmla="*/ 0 h 2176463"/>
                <a:gd name="connsiteX3" fmla="*/ 2135373 w 2200275"/>
                <a:gd name="connsiteY3" fmla="*/ 0 h 2176463"/>
                <a:gd name="connsiteX4" fmla="*/ 2200275 w 2200275"/>
                <a:gd name="connsiteY4" fmla="*/ 64902 h 2176463"/>
                <a:gd name="connsiteX5" fmla="*/ 2200275 w 2200275"/>
                <a:gd name="connsiteY5" fmla="*/ 2111561 h 2176463"/>
                <a:gd name="connsiteX6" fmla="*/ 2135373 w 2200275"/>
                <a:gd name="connsiteY6" fmla="*/ 2176463 h 2176463"/>
                <a:gd name="connsiteX7" fmla="*/ 64902 w 2200275"/>
                <a:gd name="connsiteY7" fmla="*/ 2176463 h 2176463"/>
                <a:gd name="connsiteX8" fmla="*/ 0 w 2200275"/>
                <a:gd name="connsiteY8" fmla="*/ 2111561 h 2176463"/>
                <a:gd name="connsiteX9" fmla="*/ 0 w 2200275"/>
                <a:gd name="connsiteY9" fmla="*/ 64902 h 2176463"/>
                <a:gd name="connsiteX0" fmla="*/ 2200275 w 2291715"/>
                <a:gd name="connsiteY0" fmla="*/ 64902 h 2176463"/>
                <a:gd name="connsiteX1" fmla="*/ 2200275 w 2291715"/>
                <a:gd name="connsiteY1" fmla="*/ 2111561 h 2176463"/>
                <a:gd name="connsiteX2" fmla="*/ 2135373 w 2291715"/>
                <a:gd name="connsiteY2" fmla="*/ 2176463 h 2176463"/>
                <a:gd name="connsiteX3" fmla="*/ 64902 w 2291715"/>
                <a:gd name="connsiteY3" fmla="*/ 2176463 h 2176463"/>
                <a:gd name="connsiteX4" fmla="*/ 0 w 2291715"/>
                <a:gd name="connsiteY4" fmla="*/ 2111561 h 2176463"/>
                <a:gd name="connsiteX5" fmla="*/ 0 w 2291715"/>
                <a:gd name="connsiteY5" fmla="*/ 64902 h 2176463"/>
                <a:gd name="connsiteX6" fmla="*/ 64902 w 2291715"/>
                <a:gd name="connsiteY6" fmla="*/ 0 h 2176463"/>
                <a:gd name="connsiteX7" fmla="*/ 1495425 w 2291715"/>
                <a:gd name="connsiteY7" fmla="*/ 0 h 2176463"/>
                <a:gd name="connsiteX8" fmla="*/ 2135373 w 2291715"/>
                <a:gd name="connsiteY8" fmla="*/ 0 h 2176463"/>
                <a:gd name="connsiteX9" fmla="*/ 2291715 w 2291715"/>
                <a:gd name="connsiteY9" fmla="*/ 156342 h 2176463"/>
                <a:gd name="connsiteX0" fmla="*/ 2200275 w 2200275"/>
                <a:gd name="connsiteY0" fmla="*/ 64902 h 2176463"/>
                <a:gd name="connsiteX1" fmla="*/ 2200275 w 2200275"/>
                <a:gd name="connsiteY1" fmla="*/ 2111561 h 2176463"/>
                <a:gd name="connsiteX2" fmla="*/ 2135373 w 2200275"/>
                <a:gd name="connsiteY2" fmla="*/ 2176463 h 2176463"/>
                <a:gd name="connsiteX3" fmla="*/ 64902 w 2200275"/>
                <a:gd name="connsiteY3" fmla="*/ 2176463 h 2176463"/>
                <a:gd name="connsiteX4" fmla="*/ 0 w 2200275"/>
                <a:gd name="connsiteY4" fmla="*/ 2111561 h 2176463"/>
                <a:gd name="connsiteX5" fmla="*/ 0 w 2200275"/>
                <a:gd name="connsiteY5" fmla="*/ 64902 h 2176463"/>
                <a:gd name="connsiteX6" fmla="*/ 64902 w 2200275"/>
                <a:gd name="connsiteY6" fmla="*/ 0 h 2176463"/>
                <a:gd name="connsiteX7" fmla="*/ 1495425 w 2200275"/>
                <a:gd name="connsiteY7" fmla="*/ 0 h 2176463"/>
                <a:gd name="connsiteX8" fmla="*/ 2135373 w 2200275"/>
                <a:gd name="connsiteY8" fmla="*/ 0 h 2176463"/>
                <a:gd name="connsiteX0" fmla="*/ 2200275 w 2200275"/>
                <a:gd name="connsiteY0" fmla="*/ 64902 h 2176463"/>
                <a:gd name="connsiteX1" fmla="*/ 2200275 w 2200275"/>
                <a:gd name="connsiteY1" fmla="*/ 2111561 h 2176463"/>
                <a:gd name="connsiteX2" fmla="*/ 2135373 w 2200275"/>
                <a:gd name="connsiteY2" fmla="*/ 2176463 h 2176463"/>
                <a:gd name="connsiteX3" fmla="*/ 64902 w 2200275"/>
                <a:gd name="connsiteY3" fmla="*/ 2176463 h 2176463"/>
                <a:gd name="connsiteX4" fmla="*/ 0 w 2200275"/>
                <a:gd name="connsiteY4" fmla="*/ 2111561 h 2176463"/>
                <a:gd name="connsiteX5" fmla="*/ 0 w 2200275"/>
                <a:gd name="connsiteY5" fmla="*/ 64902 h 2176463"/>
                <a:gd name="connsiteX6" fmla="*/ 64902 w 2200275"/>
                <a:gd name="connsiteY6" fmla="*/ 0 h 2176463"/>
                <a:gd name="connsiteX7" fmla="*/ 1495425 w 2200275"/>
                <a:gd name="connsiteY7" fmla="*/ 0 h 2176463"/>
                <a:gd name="connsiteX0" fmla="*/ 2200275 w 2200275"/>
                <a:gd name="connsiteY0" fmla="*/ 69664 h 2181225"/>
                <a:gd name="connsiteX1" fmla="*/ 2200275 w 2200275"/>
                <a:gd name="connsiteY1" fmla="*/ 2116323 h 2181225"/>
                <a:gd name="connsiteX2" fmla="*/ 2135373 w 2200275"/>
                <a:gd name="connsiteY2" fmla="*/ 2181225 h 2181225"/>
                <a:gd name="connsiteX3" fmla="*/ 64902 w 2200275"/>
                <a:gd name="connsiteY3" fmla="*/ 2181225 h 2181225"/>
                <a:gd name="connsiteX4" fmla="*/ 0 w 2200275"/>
                <a:gd name="connsiteY4" fmla="*/ 2116323 h 2181225"/>
                <a:gd name="connsiteX5" fmla="*/ 0 w 2200275"/>
                <a:gd name="connsiteY5" fmla="*/ 69664 h 2181225"/>
                <a:gd name="connsiteX6" fmla="*/ 64902 w 2200275"/>
                <a:gd name="connsiteY6" fmla="*/ 4762 h 2181225"/>
                <a:gd name="connsiteX7" fmla="*/ 604838 w 2200275"/>
                <a:gd name="connsiteY7" fmla="*/ 0 h 2181225"/>
                <a:gd name="connsiteX8" fmla="*/ 1495425 w 2200275"/>
                <a:gd name="connsiteY8" fmla="*/ 4762 h 2181225"/>
                <a:gd name="connsiteX0" fmla="*/ 2200275 w 2200275"/>
                <a:gd name="connsiteY0" fmla="*/ 69664 h 2181225"/>
                <a:gd name="connsiteX1" fmla="*/ 2200275 w 2200275"/>
                <a:gd name="connsiteY1" fmla="*/ 2116323 h 2181225"/>
                <a:gd name="connsiteX2" fmla="*/ 2135373 w 2200275"/>
                <a:gd name="connsiteY2" fmla="*/ 2181225 h 2181225"/>
                <a:gd name="connsiteX3" fmla="*/ 64902 w 2200275"/>
                <a:gd name="connsiteY3" fmla="*/ 2181225 h 2181225"/>
                <a:gd name="connsiteX4" fmla="*/ 0 w 2200275"/>
                <a:gd name="connsiteY4" fmla="*/ 2116323 h 2181225"/>
                <a:gd name="connsiteX5" fmla="*/ 0 w 2200275"/>
                <a:gd name="connsiteY5" fmla="*/ 69664 h 2181225"/>
                <a:gd name="connsiteX6" fmla="*/ 64902 w 2200275"/>
                <a:gd name="connsiteY6" fmla="*/ 4762 h 2181225"/>
                <a:gd name="connsiteX7" fmla="*/ 604838 w 2200275"/>
                <a:gd name="connsiteY7" fmla="*/ 0 h 2181225"/>
                <a:gd name="connsiteX0" fmla="*/ 2200275 w 2200275"/>
                <a:gd name="connsiteY0" fmla="*/ 69664 h 2181225"/>
                <a:gd name="connsiteX1" fmla="*/ 2200275 w 2200275"/>
                <a:gd name="connsiteY1" fmla="*/ 1595437 h 2181225"/>
                <a:gd name="connsiteX2" fmla="*/ 2200275 w 2200275"/>
                <a:gd name="connsiteY2" fmla="*/ 2116323 h 2181225"/>
                <a:gd name="connsiteX3" fmla="*/ 2135373 w 2200275"/>
                <a:gd name="connsiteY3" fmla="*/ 2181225 h 2181225"/>
                <a:gd name="connsiteX4" fmla="*/ 64902 w 2200275"/>
                <a:gd name="connsiteY4" fmla="*/ 2181225 h 2181225"/>
                <a:gd name="connsiteX5" fmla="*/ 0 w 2200275"/>
                <a:gd name="connsiteY5" fmla="*/ 2116323 h 2181225"/>
                <a:gd name="connsiteX6" fmla="*/ 0 w 2200275"/>
                <a:gd name="connsiteY6" fmla="*/ 69664 h 2181225"/>
                <a:gd name="connsiteX7" fmla="*/ 64902 w 2200275"/>
                <a:gd name="connsiteY7" fmla="*/ 4762 h 2181225"/>
                <a:gd name="connsiteX8" fmla="*/ 604838 w 2200275"/>
                <a:gd name="connsiteY8" fmla="*/ 0 h 2181225"/>
                <a:gd name="connsiteX0" fmla="*/ 2200275 w 2200275"/>
                <a:gd name="connsiteY0" fmla="*/ 1595437 h 2181225"/>
                <a:gd name="connsiteX1" fmla="*/ 2200275 w 2200275"/>
                <a:gd name="connsiteY1" fmla="*/ 2116323 h 2181225"/>
                <a:gd name="connsiteX2" fmla="*/ 2135373 w 2200275"/>
                <a:gd name="connsiteY2" fmla="*/ 2181225 h 2181225"/>
                <a:gd name="connsiteX3" fmla="*/ 64902 w 2200275"/>
                <a:gd name="connsiteY3" fmla="*/ 2181225 h 2181225"/>
                <a:gd name="connsiteX4" fmla="*/ 0 w 2200275"/>
                <a:gd name="connsiteY4" fmla="*/ 2116323 h 2181225"/>
                <a:gd name="connsiteX5" fmla="*/ 0 w 2200275"/>
                <a:gd name="connsiteY5" fmla="*/ 69664 h 2181225"/>
                <a:gd name="connsiteX6" fmla="*/ 64902 w 2200275"/>
                <a:gd name="connsiteY6" fmla="*/ 4762 h 2181225"/>
                <a:gd name="connsiteX7" fmla="*/ 604838 w 2200275"/>
                <a:gd name="connsiteY7" fmla="*/ 0 h 2181225"/>
                <a:gd name="connsiteX0" fmla="*/ 2200275 w 2200275"/>
                <a:gd name="connsiteY0" fmla="*/ 1647824 h 2181225"/>
                <a:gd name="connsiteX1" fmla="*/ 2200275 w 2200275"/>
                <a:gd name="connsiteY1" fmla="*/ 2116323 h 2181225"/>
                <a:gd name="connsiteX2" fmla="*/ 2135373 w 2200275"/>
                <a:gd name="connsiteY2" fmla="*/ 2181225 h 2181225"/>
                <a:gd name="connsiteX3" fmla="*/ 64902 w 2200275"/>
                <a:gd name="connsiteY3" fmla="*/ 2181225 h 2181225"/>
                <a:gd name="connsiteX4" fmla="*/ 0 w 2200275"/>
                <a:gd name="connsiteY4" fmla="*/ 2116323 h 2181225"/>
                <a:gd name="connsiteX5" fmla="*/ 0 w 2200275"/>
                <a:gd name="connsiteY5" fmla="*/ 69664 h 2181225"/>
                <a:gd name="connsiteX6" fmla="*/ 64902 w 2200275"/>
                <a:gd name="connsiteY6" fmla="*/ 4762 h 2181225"/>
                <a:gd name="connsiteX7" fmla="*/ 604838 w 2200275"/>
                <a:gd name="connsiteY7" fmla="*/ 0 h 2181225"/>
                <a:gd name="connsiteX0" fmla="*/ 2200275 w 2200275"/>
                <a:gd name="connsiteY0" fmla="*/ 1647824 h 2181225"/>
                <a:gd name="connsiteX1" fmla="*/ 2200275 w 2200275"/>
                <a:gd name="connsiteY1" fmla="*/ 2116323 h 2181225"/>
                <a:gd name="connsiteX2" fmla="*/ 2135373 w 2200275"/>
                <a:gd name="connsiteY2" fmla="*/ 2181225 h 2181225"/>
                <a:gd name="connsiteX3" fmla="*/ 64902 w 2200275"/>
                <a:gd name="connsiteY3" fmla="*/ 2181225 h 2181225"/>
                <a:gd name="connsiteX4" fmla="*/ 0 w 2200275"/>
                <a:gd name="connsiteY4" fmla="*/ 2116323 h 2181225"/>
                <a:gd name="connsiteX5" fmla="*/ 0 w 2200275"/>
                <a:gd name="connsiteY5" fmla="*/ 69664 h 2181225"/>
                <a:gd name="connsiteX6" fmla="*/ 64902 w 2200275"/>
                <a:gd name="connsiteY6" fmla="*/ 4762 h 2181225"/>
                <a:gd name="connsiteX7" fmla="*/ 833438 w 2200275"/>
                <a:gd name="connsiteY7" fmla="*/ 0 h 2181225"/>
                <a:gd name="connsiteX0" fmla="*/ 2200275 w 2200275"/>
                <a:gd name="connsiteY0" fmla="*/ 1647824 h 2181225"/>
                <a:gd name="connsiteX1" fmla="*/ 2200275 w 2200275"/>
                <a:gd name="connsiteY1" fmla="*/ 2116323 h 2181225"/>
                <a:gd name="connsiteX2" fmla="*/ 2135373 w 2200275"/>
                <a:gd name="connsiteY2" fmla="*/ 2181225 h 2181225"/>
                <a:gd name="connsiteX3" fmla="*/ 64902 w 2200275"/>
                <a:gd name="connsiteY3" fmla="*/ 2181225 h 2181225"/>
                <a:gd name="connsiteX4" fmla="*/ 0 w 2200275"/>
                <a:gd name="connsiteY4" fmla="*/ 2116323 h 2181225"/>
                <a:gd name="connsiteX5" fmla="*/ 0 w 2200275"/>
                <a:gd name="connsiteY5" fmla="*/ 69664 h 2181225"/>
                <a:gd name="connsiteX6" fmla="*/ 64902 w 2200275"/>
                <a:gd name="connsiteY6" fmla="*/ 4762 h 2181225"/>
                <a:gd name="connsiteX7" fmla="*/ 833438 w 2200275"/>
                <a:gd name="connsiteY7" fmla="*/ 0 h 2181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200275" h="2181225">
                  <a:moveTo>
                    <a:pt x="2200275" y="1647824"/>
                  </a:moveTo>
                  <a:lnTo>
                    <a:pt x="2200275" y="2116323"/>
                  </a:lnTo>
                  <a:cubicBezTo>
                    <a:pt x="2200275" y="2152167"/>
                    <a:pt x="2171217" y="2181225"/>
                    <a:pt x="2135373" y="2181225"/>
                  </a:cubicBezTo>
                  <a:lnTo>
                    <a:pt x="64902" y="2181225"/>
                  </a:lnTo>
                  <a:cubicBezTo>
                    <a:pt x="29058" y="2181225"/>
                    <a:pt x="0" y="2152167"/>
                    <a:pt x="0" y="2116323"/>
                  </a:cubicBezTo>
                  <a:lnTo>
                    <a:pt x="0" y="69664"/>
                  </a:lnTo>
                  <a:cubicBezTo>
                    <a:pt x="0" y="33820"/>
                    <a:pt x="29058" y="4762"/>
                    <a:pt x="64902" y="4762"/>
                  </a:cubicBezTo>
                  <a:lnTo>
                    <a:pt x="833438" y="0"/>
                  </a:lnTo>
                </a:path>
              </a:pathLst>
            </a:custGeom>
            <a:noFill/>
            <a:ln w="28575">
              <a:solidFill>
                <a:srgbClr val="92D050"/>
              </a:solidFill>
              <a:prstDash val="sysDash"/>
              <a:headEnd type="oval" w="lg" len="lg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14350">
                <a:defRPr/>
              </a:pPr>
              <a:endParaRPr lang="en-US" sz="1400">
                <a:solidFill>
                  <a:prstClr val="white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14" name="Rounded Rectangle 2">
              <a:extLst>
                <a:ext uri="{FF2B5EF4-FFF2-40B4-BE49-F238E27FC236}">
                  <a16:creationId xmlns:a16="http://schemas.microsoft.com/office/drawing/2014/main" id="{56789E76-3059-CA5C-34E8-6C995498F69E}"/>
                </a:ext>
              </a:extLst>
            </p:cNvPr>
            <p:cNvSpPr/>
            <p:nvPr/>
          </p:nvSpPr>
          <p:spPr>
            <a:xfrm>
              <a:off x="2106526" y="2107958"/>
              <a:ext cx="1841275" cy="2550073"/>
            </a:xfrm>
            <a:custGeom>
              <a:avLst/>
              <a:gdLst>
                <a:gd name="connsiteX0" fmla="*/ 0 w 2200275"/>
                <a:gd name="connsiteY0" fmla="*/ 64902 h 2176463"/>
                <a:gd name="connsiteX1" fmla="*/ 64902 w 2200275"/>
                <a:gd name="connsiteY1" fmla="*/ 0 h 2176463"/>
                <a:gd name="connsiteX2" fmla="*/ 2135373 w 2200275"/>
                <a:gd name="connsiteY2" fmla="*/ 0 h 2176463"/>
                <a:gd name="connsiteX3" fmla="*/ 2200275 w 2200275"/>
                <a:gd name="connsiteY3" fmla="*/ 64902 h 2176463"/>
                <a:gd name="connsiteX4" fmla="*/ 2200275 w 2200275"/>
                <a:gd name="connsiteY4" fmla="*/ 2111561 h 2176463"/>
                <a:gd name="connsiteX5" fmla="*/ 2135373 w 2200275"/>
                <a:gd name="connsiteY5" fmla="*/ 2176463 h 2176463"/>
                <a:gd name="connsiteX6" fmla="*/ 64902 w 2200275"/>
                <a:gd name="connsiteY6" fmla="*/ 2176463 h 2176463"/>
                <a:gd name="connsiteX7" fmla="*/ 0 w 2200275"/>
                <a:gd name="connsiteY7" fmla="*/ 2111561 h 2176463"/>
                <a:gd name="connsiteX8" fmla="*/ 0 w 2200275"/>
                <a:gd name="connsiteY8" fmla="*/ 64902 h 2176463"/>
                <a:gd name="connsiteX0" fmla="*/ 0 w 2200275"/>
                <a:gd name="connsiteY0" fmla="*/ 64902 h 2176463"/>
                <a:gd name="connsiteX1" fmla="*/ 64902 w 2200275"/>
                <a:gd name="connsiteY1" fmla="*/ 0 h 2176463"/>
                <a:gd name="connsiteX2" fmla="*/ 1495425 w 2200275"/>
                <a:gd name="connsiteY2" fmla="*/ 0 h 2176463"/>
                <a:gd name="connsiteX3" fmla="*/ 2135373 w 2200275"/>
                <a:gd name="connsiteY3" fmla="*/ 0 h 2176463"/>
                <a:gd name="connsiteX4" fmla="*/ 2200275 w 2200275"/>
                <a:gd name="connsiteY4" fmla="*/ 64902 h 2176463"/>
                <a:gd name="connsiteX5" fmla="*/ 2200275 w 2200275"/>
                <a:gd name="connsiteY5" fmla="*/ 2111561 h 2176463"/>
                <a:gd name="connsiteX6" fmla="*/ 2135373 w 2200275"/>
                <a:gd name="connsiteY6" fmla="*/ 2176463 h 2176463"/>
                <a:gd name="connsiteX7" fmla="*/ 64902 w 2200275"/>
                <a:gd name="connsiteY7" fmla="*/ 2176463 h 2176463"/>
                <a:gd name="connsiteX8" fmla="*/ 0 w 2200275"/>
                <a:gd name="connsiteY8" fmla="*/ 2111561 h 2176463"/>
                <a:gd name="connsiteX9" fmla="*/ 0 w 2200275"/>
                <a:gd name="connsiteY9" fmla="*/ 64902 h 2176463"/>
                <a:gd name="connsiteX0" fmla="*/ 2200275 w 2291715"/>
                <a:gd name="connsiteY0" fmla="*/ 64902 h 2176463"/>
                <a:gd name="connsiteX1" fmla="*/ 2200275 w 2291715"/>
                <a:gd name="connsiteY1" fmla="*/ 2111561 h 2176463"/>
                <a:gd name="connsiteX2" fmla="*/ 2135373 w 2291715"/>
                <a:gd name="connsiteY2" fmla="*/ 2176463 h 2176463"/>
                <a:gd name="connsiteX3" fmla="*/ 64902 w 2291715"/>
                <a:gd name="connsiteY3" fmla="*/ 2176463 h 2176463"/>
                <a:gd name="connsiteX4" fmla="*/ 0 w 2291715"/>
                <a:gd name="connsiteY4" fmla="*/ 2111561 h 2176463"/>
                <a:gd name="connsiteX5" fmla="*/ 0 w 2291715"/>
                <a:gd name="connsiteY5" fmla="*/ 64902 h 2176463"/>
                <a:gd name="connsiteX6" fmla="*/ 64902 w 2291715"/>
                <a:gd name="connsiteY6" fmla="*/ 0 h 2176463"/>
                <a:gd name="connsiteX7" fmla="*/ 1495425 w 2291715"/>
                <a:gd name="connsiteY7" fmla="*/ 0 h 2176463"/>
                <a:gd name="connsiteX8" fmla="*/ 2135373 w 2291715"/>
                <a:gd name="connsiteY8" fmla="*/ 0 h 2176463"/>
                <a:gd name="connsiteX9" fmla="*/ 2291715 w 2291715"/>
                <a:gd name="connsiteY9" fmla="*/ 156342 h 2176463"/>
                <a:gd name="connsiteX0" fmla="*/ 2200275 w 2200275"/>
                <a:gd name="connsiteY0" fmla="*/ 64902 h 2176463"/>
                <a:gd name="connsiteX1" fmla="*/ 2200275 w 2200275"/>
                <a:gd name="connsiteY1" fmla="*/ 2111561 h 2176463"/>
                <a:gd name="connsiteX2" fmla="*/ 2135373 w 2200275"/>
                <a:gd name="connsiteY2" fmla="*/ 2176463 h 2176463"/>
                <a:gd name="connsiteX3" fmla="*/ 64902 w 2200275"/>
                <a:gd name="connsiteY3" fmla="*/ 2176463 h 2176463"/>
                <a:gd name="connsiteX4" fmla="*/ 0 w 2200275"/>
                <a:gd name="connsiteY4" fmla="*/ 2111561 h 2176463"/>
                <a:gd name="connsiteX5" fmla="*/ 0 w 2200275"/>
                <a:gd name="connsiteY5" fmla="*/ 64902 h 2176463"/>
                <a:gd name="connsiteX6" fmla="*/ 64902 w 2200275"/>
                <a:gd name="connsiteY6" fmla="*/ 0 h 2176463"/>
                <a:gd name="connsiteX7" fmla="*/ 1495425 w 2200275"/>
                <a:gd name="connsiteY7" fmla="*/ 0 h 2176463"/>
                <a:gd name="connsiteX8" fmla="*/ 2135373 w 2200275"/>
                <a:gd name="connsiteY8" fmla="*/ 0 h 2176463"/>
                <a:gd name="connsiteX0" fmla="*/ 2200275 w 2200275"/>
                <a:gd name="connsiteY0" fmla="*/ 64902 h 2176463"/>
                <a:gd name="connsiteX1" fmla="*/ 2200275 w 2200275"/>
                <a:gd name="connsiteY1" fmla="*/ 2111561 h 2176463"/>
                <a:gd name="connsiteX2" fmla="*/ 2135373 w 2200275"/>
                <a:gd name="connsiteY2" fmla="*/ 2176463 h 2176463"/>
                <a:gd name="connsiteX3" fmla="*/ 64902 w 2200275"/>
                <a:gd name="connsiteY3" fmla="*/ 2176463 h 2176463"/>
                <a:gd name="connsiteX4" fmla="*/ 0 w 2200275"/>
                <a:gd name="connsiteY4" fmla="*/ 2111561 h 2176463"/>
                <a:gd name="connsiteX5" fmla="*/ 0 w 2200275"/>
                <a:gd name="connsiteY5" fmla="*/ 64902 h 2176463"/>
                <a:gd name="connsiteX6" fmla="*/ 64902 w 2200275"/>
                <a:gd name="connsiteY6" fmla="*/ 0 h 2176463"/>
                <a:gd name="connsiteX7" fmla="*/ 1495425 w 2200275"/>
                <a:gd name="connsiteY7" fmla="*/ 0 h 2176463"/>
                <a:gd name="connsiteX0" fmla="*/ 2200275 w 2200275"/>
                <a:gd name="connsiteY0" fmla="*/ 69664 h 2181225"/>
                <a:gd name="connsiteX1" fmla="*/ 2200275 w 2200275"/>
                <a:gd name="connsiteY1" fmla="*/ 2116323 h 2181225"/>
                <a:gd name="connsiteX2" fmla="*/ 2135373 w 2200275"/>
                <a:gd name="connsiteY2" fmla="*/ 2181225 h 2181225"/>
                <a:gd name="connsiteX3" fmla="*/ 64902 w 2200275"/>
                <a:gd name="connsiteY3" fmla="*/ 2181225 h 2181225"/>
                <a:gd name="connsiteX4" fmla="*/ 0 w 2200275"/>
                <a:gd name="connsiteY4" fmla="*/ 2116323 h 2181225"/>
                <a:gd name="connsiteX5" fmla="*/ 0 w 2200275"/>
                <a:gd name="connsiteY5" fmla="*/ 69664 h 2181225"/>
                <a:gd name="connsiteX6" fmla="*/ 64902 w 2200275"/>
                <a:gd name="connsiteY6" fmla="*/ 4762 h 2181225"/>
                <a:gd name="connsiteX7" fmla="*/ 604838 w 2200275"/>
                <a:gd name="connsiteY7" fmla="*/ 0 h 2181225"/>
                <a:gd name="connsiteX8" fmla="*/ 1495425 w 2200275"/>
                <a:gd name="connsiteY8" fmla="*/ 4762 h 2181225"/>
                <a:gd name="connsiteX0" fmla="*/ 2200275 w 2200275"/>
                <a:gd name="connsiteY0" fmla="*/ 69664 h 2181225"/>
                <a:gd name="connsiteX1" fmla="*/ 2200275 w 2200275"/>
                <a:gd name="connsiteY1" fmla="*/ 2116323 h 2181225"/>
                <a:gd name="connsiteX2" fmla="*/ 2135373 w 2200275"/>
                <a:gd name="connsiteY2" fmla="*/ 2181225 h 2181225"/>
                <a:gd name="connsiteX3" fmla="*/ 64902 w 2200275"/>
                <a:gd name="connsiteY3" fmla="*/ 2181225 h 2181225"/>
                <a:gd name="connsiteX4" fmla="*/ 0 w 2200275"/>
                <a:gd name="connsiteY4" fmla="*/ 2116323 h 2181225"/>
                <a:gd name="connsiteX5" fmla="*/ 0 w 2200275"/>
                <a:gd name="connsiteY5" fmla="*/ 69664 h 2181225"/>
                <a:gd name="connsiteX6" fmla="*/ 64902 w 2200275"/>
                <a:gd name="connsiteY6" fmla="*/ 4762 h 2181225"/>
                <a:gd name="connsiteX7" fmla="*/ 604838 w 2200275"/>
                <a:gd name="connsiteY7" fmla="*/ 0 h 2181225"/>
                <a:gd name="connsiteX0" fmla="*/ 2200275 w 2200275"/>
                <a:gd name="connsiteY0" fmla="*/ 69664 h 2181225"/>
                <a:gd name="connsiteX1" fmla="*/ 2200275 w 2200275"/>
                <a:gd name="connsiteY1" fmla="*/ 1595437 h 2181225"/>
                <a:gd name="connsiteX2" fmla="*/ 2200275 w 2200275"/>
                <a:gd name="connsiteY2" fmla="*/ 2116323 h 2181225"/>
                <a:gd name="connsiteX3" fmla="*/ 2135373 w 2200275"/>
                <a:gd name="connsiteY3" fmla="*/ 2181225 h 2181225"/>
                <a:gd name="connsiteX4" fmla="*/ 64902 w 2200275"/>
                <a:gd name="connsiteY4" fmla="*/ 2181225 h 2181225"/>
                <a:gd name="connsiteX5" fmla="*/ 0 w 2200275"/>
                <a:gd name="connsiteY5" fmla="*/ 2116323 h 2181225"/>
                <a:gd name="connsiteX6" fmla="*/ 0 w 2200275"/>
                <a:gd name="connsiteY6" fmla="*/ 69664 h 2181225"/>
                <a:gd name="connsiteX7" fmla="*/ 64902 w 2200275"/>
                <a:gd name="connsiteY7" fmla="*/ 4762 h 2181225"/>
                <a:gd name="connsiteX8" fmla="*/ 604838 w 2200275"/>
                <a:gd name="connsiteY8" fmla="*/ 0 h 2181225"/>
                <a:gd name="connsiteX0" fmla="*/ 2200275 w 2200275"/>
                <a:gd name="connsiteY0" fmla="*/ 1595437 h 2181225"/>
                <a:gd name="connsiteX1" fmla="*/ 2200275 w 2200275"/>
                <a:gd name="connsiteY1" fmla="*/ 2116323 h 2181225"/>
                <a:gd name="connsiteX2" fmla="*/ 2135373 w 2200275"/>
                <a:gd name="connsiteY2" fmla="*/ 2181225 h 2181225"/>
                <a:gd name="connsiteX3" fmla="*/ 64902 w 2200275"/>
                <a:gd name="connsiteY3" fmla="*/ 2181225 h 2181225"/>
                <a:gd name="connsiteX4" fmla="*/ 0 w 2200275"/>
                <a:gd name="connsiteY4" fmla="*/ 2116323 h 2181225"/>
                <a:gd name="connsiteX5" fmla="*/ 0 w 2200275"/>
                <a:gd name="connsiteY5" fmla="*/ 69664 h 2181225"/>
                <a:gd name="connsiteX6" fmla="*/ 64902 w 2200275"/>
                <a:gd name="connsiteY6" fmla="*/ 4762 h 2181225"/>
                <a:gd name="connsiteX7" fmla="*/ 604838 w 2200275"/>
                <a:gd name="connsiteY7" fmla="*/ 0 h 2181225"/>
                <a:gd name="connsiteX0" fmla="*/ 2200275 w 2200275"/>
                <a:gd name="connsiteY0" fmla="*/ 1647824 h 2181225"/>
                <a:gd name="connsiteX1" fmla="*/ 2200275 w 2200275"/>
                <a:gd name="connsiteY1" fmla="*/ 2116323 h 2181225"/>
                <a:gd name="connsiteX2" fmla="*/ 2135373 w 2200275"/>
                <a:gd name="connsiteY2" fmla="*/ 2181225 h 2181225"/>
                <a:gd name="connsiteX3" fmla="*/ 64902 w 2200275"/>
                <a:gd name="connsiteY3" fmla="*/ 2181225 h 2181225"/>
                <a:gd name="connsiteX4" fmla="*/ 0 w 2200275"/>
                <a:gd name="connsiteY4" fmla="*/ 2116323 h 2181225"/>
                <a:gd name="connsiteX5" fmla="*/ 0 w 2200275"/>
                <a:gd name="connsiteY5" fmla="*/ 69664 h 2181225"/>
                <a:gd name="connsiteX6" fmla="*/ 64902 w 2200275"/>
                <a:gd name="connsiteY6" fmla="*/ 4762 h 2181225"/>
                <a:gd name="connsiteX7" fmla="*/ 604838 w 2200275"/>
                <a:gd name="connsiteY7" fmla="*/ 0 h 2181225"/>
                <a:gd name="connsiteX0" fmla="*/ 2200275 w 2200275"/>
                <a:gd name="connsiteY0" fmla="*/ 1647824 h 2181225"/>
                <a:gd name="connsiteX1" fmla="*/ 2200275 w 2200275"/>
                <a:gd name="connsiteY1" fmla="*/ 2116323 h 2181225"/>
                <a:gd name="connsiteX2" fmla="*/ 2135373 w 2200275"/>
                <a:gd name="connsiteY2" fmla="*/ 2181225 h 2181225"/>
                <a:gd name="connsiteX3" fmla="*/ 64902 w 2200275"/>
                <a:gd name="connsiteY3" fmla="*/ 2181225 h 2181225"/>
                <a:gd name="connsiteX4" fmla="*/ 0 w 2200275"/>
                <a:gd name="connsiteY4" fmla="*/ 2116323 h 2181225"/>
                <a:gd name="connsiteX5" fmla="*/ 0 w 2200275"/>
                <a:gd name="connsiteY5" fmla="*/ 69664 h 2181225"/>
                <a:gd name="connsiteX6" fmla="*/ 64902 w 2200275"/>
                <a:gd name="connsiteY6" fmla="*/ 4762 h 2181225"/>
                <a:gd name="connsiteX7" fmla="*/ 833438 w 2200275"/>
                <a:gd name="connsiteY7" fmla="*/ 0 h 2181225"/>
                <a:gd name="connsiteX0" fmla="*/ 2200275 w 2200275"/>
                <a:gd name="connsiteY0" fmla="*/ 1647824 h 2181225"/>
                <a:gd name="connsiteX1" fmla="*/ 2200275 w 2200275"/>
                <a:gd name="connsiteY1" fmla="*/ 2116323 h 2181225"/>
                <a:gd name="connsiteX2" fmla="*/ 2135373 w 2200275"/>
                <a:gd name="connsiteY2" fmla="*/ 2181225 h 2181225"/>
                <a:gd name="connsiteX3" fmla="*/ 64902 w 2200275"/>
                <a:gd name="connsiteY3" fmla="*/ 2181225 h 2181225"/>
                <a:gd name="connsiteX4" fmla="*/ 0 w 2200275"/>
                <a:gd name="connsiteY4" fmla="*/ 2116323 h 2181225"/>
                <a:gd name="connsiteX5" fmla="*/ 0 w 2200275"/>
                <a:gd name="connsiteY5" fmla="*/ 69664 h 2181225"/>
                <a:gd name="connsiteX6" fmla="*/ 64902 w 2200275"/>
                <a:gd name="connsiteY6" fmla="*/ 4762 h 2181225"/>
                <a:gd name="connsiteX7" fmla="*/ 833438 w 2200275"/>
                <a:gd name="connsiteY7" fmla="*/ 0 h 2181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200275" h="2181225">
                  <a:moveTo>
                    <a:pt x="2200275" y="1647824"/>
                  </a:moveTo>
                  <a:lnTo>
                    <a:pt x="2200275" y="2116323"/>
                  </a:lnTo>
                  <a:cubicBezTo>
                    <a:pt x="2200275" y="2152167"/>
                    <a:pt x="2171217" y="2181225"/>
                    <a:pt x="2135373" y="2181225"/>
                  </a:cubicBezTo>
                  <a:lnTo>
                    <a:pt x="64902" y="2181225"/>
                  </a:lnTo>
                  <a:cubicBezTo>
                    <a:pt x="29058" y="2181225"/>
                    <a:pt x="0" y="2152167"/>
                    <a:pt x="0" y="2116323"/>
                  </a:cubicBezTo>
                  <a:lnTo>
                    <a:pt x="0" y="69664"/>
                  </a:lnTo>
                  <a:cubicBezTo>
                    <a:pt x="0" y="33820"/>
                    <a:pt x="29058" y="4762"/>
                    <a:pt x="64902" y="4762"/>
                  </a:cubicBezTo>
                  <a:lnTo>
                    <a:pt x="833438" y="0"/>
                  </a:lnTo>
                </a:path>
              </a:pathLst>
            </a:custGeom>
            <a:noFill/>
            <a:ln w="28575">
              <a:solidFill>
                <a:schemeClr val="accent5">
                  <a:lumMod val="60000"/>
                  <a:lumOff val="40000"/>
                </a:schemeClr>
              </a:solidFill>
              <a:prstDash val="sysDash"/>
              <a:headEnd type="oval" w="lg" len="lg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14350">
                <a:defRPr/>
              </a:pPr>
              <a:endParaRPr lang="en-US" sz="1400">
                <a:solidFill>
                  <a:prstClr val="white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15" name="Rounded Rectangle 2">
              <a:extLst>
                <a:ext uri="{FF2B5EF4-FFF2-40B4-BE49-F238E27FC236}">
                  <a16:creationId xmlns:a16="http://schemas.microsoft.com/office/drawing/2014/main" id="{9344B857-64F9-6F04-C440-C2A5FB068382}"/>
                </a:ext>
              </a:extLst>
            </p:cNvPr>
            <p:cNvSpPr/>
            <p:nvPr/>
          </p:nvSpPr>
          <p:spPr>
            <a:xfrm>
              <a:off x="4157539" y="2164737"/>
              <a:ext cx="1949378" cy="2493294"/>
            </a:xfrm>
            <a:custGeom>
              <a:avLst/>
              <a:gdLst>
                <a:gd name="connsiteX0" fmla="*/ 0 w 2200275"/>
                <a:gd name="connsiteY0" fmla="*/ 64902 h 2176463"/>
                <a:gd name="connsiteX1" fmla="*/ 64902 w 2200275"/>
                <a:gd name="connsiteY1" fmla="*/ 0 h 2176463"/>
                <a:gd name="connsiteX2" fmla="*/ 2135373 w 2200275"/>
                <a:gd name="connsiteY2" fmla="*/ 0 h 2176463"/>
                <a:gd name="connsiteX3" fmla="*/ 2200275 w 2200275"/>
                <a:gd name="connsiteY3" fmla="*/ 64902 h 2176463"/>
                <a:gd name="connsiteX4" fmla="*/ 2200275 w 2200275"/>
                <a:gd name="connsiteY4" fmla="*/ 2111561 h 2176463"/>
                <a:gd name="connsiteX5" fmla="*/ 2135373 w 2200275"/>
                <a:gd name="connsiteY5" fmla="*/ 2176463 h 2176463"/>
                <a:gd name="connsiteX6" fmla="*/ 64902 w 2200275"/>
                <a:gd name="connsiteY6" fmla="*/ 2176463 h 2176463"/>
                <a:gd name="connsiteX7" fmla="*/ 0 w 2200275"/>
                <a:gd name="connsiteY7" fmla="*/ 2111561 h 2176463"/>
                <a:gd name="connsiteX8" fmla="*/ 0 w 2200275"/>
                <a:gd name="connsiteY8" fmla="*/ 64902 h 2176463"/>
                <a:gd name="connsiteX0" fmla="*/ 0 w 2200275"/>
                <a:gd name="connsiteY0" fmla="*/ 64902 h 2176463"/>
                <a:gd name="connsiteX1" fmla="*/ 64902 w 2200275"/>
                <a:gd name="connsiteY1" fmla="*/ 0 h 2176463"/>
                <a:gd name="connsiteX2" fmla="*/ 1495425 w 2200275"/>
                <a:gd name="connsiteY2" fmla="*/ 0 h 2176463"/>
                <a:gd name="connsiteX3" fmla="*/ 2135373 w 2200275"/>
                <a:gd name="connsiteY3" fmla="*/ 0 h 2176463"/>
                <a:gd name="connsiteX4" fmla="*/ 2200275 w 2200275"/>
                <a:gd name="connsiteY4" fmla="*/ 64902 h 2176463"/>
                <a:gd name="connsiteX5" fmla="*/ 2200275 w 2200275"/>
                <a:gd name="connsiteY5" fmla="*/ 2111561 h 2176463"/>
                <a:gd name="connsiteX6" fmla="*/ 2135373 w 2200275"/>
                <a:gd name="connsiteY6" fmla="*/ 2176463 h 2176463"/>
                <a:gd name="connsiteX7" fmla="*/ 64902 w 2200275"/>
                <a:gd name="connsiteY7" fmla="*/ 2176463 h 2176463"/>
                <a:gd name="connsiteX8" fmla="*/ 0 w 2200275"/>
                <a:gd name="connsiteY8" fmla="*/ 2111561 h 2176463"/>
                <a:gd name="connsiteX9" fmla="*/ 0 w 2200275"/>
                <a:gd name="connsiteY9" fmla="*/ 64902 h 2176463"/>
                <a:gd name="connsiteX0" fmla="*/ 2200275 w 2291715"/>
                <a:gd name="connsiteY0" fmla="*/ 64902 h 2176463"/>
                <a:gd name="connsiteX1" fmla="*/ 2200275 w 2291715"/>
                <a:gd name="connsiteY1" fmla="*/ 2111561 h 2176463"/>
                <a:gd name="connsiteX2" fmla="*/ 2135373 w 2291715"/>
                <a:gd name="connsiteY2" fmla="*/ 2176463 h 2176463"/>
                <a:gd name="connsiteX3" fmla="*/ 64902 w 2291715"/>
                <a:gd name="connsiteY3" fmla="*/ 2176463 h 2176463"/>
                <a:gd name="connsiteX4" fmla="*/ 0 w 2291715"/>
                <a:gd name="connsiteY4" fmla="*/ 2111561 h 2176463"/>
                <a:gd name="connsiteX5" fmla="*/ 0 w 2291715"/>
                <a:gd name="connsiteY5" fmla="*/ 64902 h 2176463"/>
                <a:gd name="connsiteX6" fmla="*/ 64902 w 2291715"/>
                <a:gd name="connsiteY6" fmla="*/ 0 h 2176463"/>
                <a:gd name="connsiteX7" fmla="*/ 1495425 w 2291715"/>
                <a:gd name="connsiteY7" fmla="*/ 0 h 2176463"/>
                <a:gd name="connsiteX8" fmla="*/ 2135373 w 2291715"/>
                <a:gd name="connsiteY8" fmla="*/ 0 h 2176463"/>
                <a:gd name="connsiteX9" fmla="*/ 2291715 w 2291715"/>
                <a:gd name="connsiteY9" fmla="*/ 156342 h 2176463"/>
                <a:gd name="connsiteX0" fmla="*/ 2200275 w 2200275"/>
                <a:gd name="connsiteY0" fmla="*/ 64902 h 2176463"/>
                <a:gd name="connsiteX1" fmla="*/ 2200275 w 2200275"/>
                <a:gd name="connsiteY1" fmla="*/ 2111561 h 2176463"/>
                <a:gd name="connsiteX2" fmla="*/ 2135373 w 2200275"/>
                <a:gd name="connsiteY2" fmla="*/ 2176463 h 2176463"/>
                <a:gd name="connsiteX3" fmla="*/ 64902 w 2200275"/>
                <a:gd name="connsiteY3" fmla="*/ 2176463 h 2176463"/>
                <a:gd name="connsiteX4" fmla="*/ 0 w 2200275"/>
                <a:gd name="connsiteY4" fmla="*/ 2111561 h 2176463"/>
                <a:gd name="connsiteX5" fmla="*/ 0 w 2200275"/>
                <a:gd name="connsiteY5" fmla="*/ 64902 h 2176463"/>
                <a:gd name="connsiteX6" fmla="*/ 64902 w 2200275"/>
                <a:gd name="connsiteY6" fmla="*/ 0 h 2176463"/>
                <a:gd name="connsiteX7" fmla="*/ 1495425 w 2200275"/>
                <a:gd name="connsiteY7" fmla="*/ 0 h 2176463"/>
                <a:gd name="connsiteX8" fmla="*/ 2135373 w 2200275"/>
                <a:gd name="connsiteY8" fmla="*/ 0 h 2176463"/>
                <a:gd name="connsiteX0" fmla="*/ 2200275 w 2200275"/>
                <a:gd name="connsiteY0" fmla="*/ 64902 h 2176463"/>
                <a:gd name="connsiteX1" fmla="*/ 2200275 w 2200275"/>
                <a:gd name="connsiteY1" fmla="*/ 2111561 h 2176463"/>
                <a:gd name="connsiteX2" fmla="*/ 2135373 w 2200275"/>
                <a:gd name="connsiteY2" fmla="*/ 2176463 h 2176463"/>
                <a:gd name="connsiteX3" fmla="*/ 64902 w 2200275"/>
                <a:gd name="connsiteY3" fmla="*/ 2176463 h 2176463"/>
                <a:gd name="connsiteX4" fmla="*/ 0 w 2200275"/>
                <a:gd name="connsiteY4" fmla="*/ 2111561 h 2176463"/>
                <a:gd name="connsiteX5" fmla="*/ 0 w 2200275"/>
                <a:gd name="connsiteY5" fmla="*/ 64902 h 2176463"/>
                <a:gd name="connsiteX6" fmla="*/ 64902 w 2200275"/>
                <a:gd name="connsiteY6" fmla="*/ 0 h 2176463"/>
                <a:gd name="connsiteX7" fmla="*/ 1495425 w 2200275"/>
                <a:gd name="connsiteY7" fmla="*/ 0 h 2176463"/>
                <a:gd name="connsiteX0" fmla="*/ 2200275 w 2200275"/>
                <a:gd name="connsiteY0" fmla="*/ 69664 h 2181225"/>
                <a:gd name="connsiteX1" fmla="*/ 2200275 w 2200275"/>
                <a:gd name="connsiteY1" fmla="*/ 2116323 h 2181225"/>
                <a:gd name="connsiteX2" fmla="*/ 2135373 w 2200275"/>
                <a:gd name="connsiteY2" fmla="*/ 2181225 h 2181225"/>
                <a:gd name="connsiteX3" fmla="*/ 64902 w 2200275"/>
                <a:gd name="connsiteY3" fmla="*/ 2181225 h 2181225"/>
                <a:gd name="connsiteX4" fmla="*/ 0 w 2200275"/>
                <a:gd name="connsiteY4" fmla="*/ 2116323 h 2181225"/>
                <a:gd name="connsiteX5" fmla="*/ 0 w 2200275"/>
                <a:gd name="connsiteY5" fmla="*/ 69664 h 2181225"/>
                <a:gd name="connsiteX6" fmla="*/ 64902 w 2200275"/>
                <a:gd name="connsiteY6" fmla="*/ 4762 h 2181225"/>
                <a:gd name="connsiteX7" fmla="*/ 604838 w 2200275"/>
                <a:gd name="connsiteY7" fmla="*/ 0 h 2181225"/>
                <a:gd name="connsiteX8" fmla="*/ 1495425 w 2200275"/>
                <a:gd name="connsiteY8" fmla="*/ 4762 h 2181225"/>
                <a:gd name="connsiteX0" fmla="*/ 2200275 w 2200275"/>
                <a:gd name="connsiteY0" fmla="*/ 69664 h 2181225"/>
                <a:gd name="connsiteX1" fmla="*/ 2200275 w 2200275"/>
                <a:gd name="connsiteY1" fmla="*/ 2116323 h 2181225"/>
                <a:gd name="connsiteX2" fmla="*/ 2135373 w 2200275"/>
                <a:gd name="connsiteY2" fmla="*/ 2181225 h 2181225"/>
                <a:gd name="connsiteX3" fmla="*/ 64902 w 2200275"/>
                <a:gd name="connsiteY3" fmla="*/ 2181225 h 2181225"/>
                <a:gd name="connsiteX4" fmla="*/ 0 w 2200275"/>
                <a:gd name="connsiteY4" fmla="*/ 2116323 h 2181225"/>
                <a:gd name="connsiteX5" fmla="*/ 0 w 2200275"/>
                <a:gd name="connsiteY5" fmla="*/ 69664 h 2181225"/>
                <a:gd name="connsiteX6" fmla="*/ 64902 w 2200275"/>
                <a:gd name="connsiteY6" fmla="*/ 4762 h 2181225"/>
                <a:gd name="connsiteX7" fmla="*/ 604838 w 2200275"/>
                <a:gd name="connsiteY7" fmla="*/ 0 h 2181225"/>
                <a:gd name="connsiteX0" fmla="*/ 2200275 w 2200275"/>
                <a:gd name="connsiteY0" fmla="*/ 69664 h 2181225"/>
                <a:gd name="connsiteX1" fmla="*/ 2200275 w 2200275"/>
                <a:gd name="connsiteY1" fmla="*/ 1595437 h 2181225"/>
                <a:gd name="connsiteX2" fmla="*/ 2200275 w 2200275"/>
                <a:gd name="connsiteY2" fmla="*/ 2116323 h 2181225"/>
                <a:gd name="connsiteX3" fmla="*/ 2135373 w 2200275"/>
                <a:gd name="connsiteY3" fmla="*/ 2181225 h 2181225"/>
                <a:gd name="connsiteX4" fmla="*/ 64902 w 2200275"/>
                <a:gd name="connsiteY4" fmla="*/ 2181225 h 2181225"/>
                <a:gd name="connsiteX5" fmla="*/ 0 w 2200275"/>
                <a:gd name="connsiteY5" fmla="*/ 2116323 h 2181225"/>
                <a:gd name="connsiteX6" fmla="*/ 0 w 2200275"/>
                <a:gd name="connsiteY6" fmla="*/ 69664 h 2181225"/>
                <a:gd name="connsiteX7" fmla="*/ 64902 w 2200275"/>
                <a:gd name="connsiteY7" fmla="*/ 4762 h 2181225"/>
                <a:gd name="connsiteX8" fmla="*/ 604838 w 2200275"/>
                <a:gd name="connsiteY8" fmla="*/ 0 h 2181225"/>
                <a:gd name="connsiteX0" fmla="*/ 2200275 w 2200275"/>
                <a:gd name="connsiteY0" fmla="*/ 1595437 h 2181225"/>
                <a:gd name="connsiteX1" fmla="*/ 2200275 w 2200275"/>
                <a:gd name="connsiteY1" fmla="*/ 2116323 h 2181225"/>
                <a:gd name="connsiteX2" fmla="*/ 2135373 w 2200275"/>
                <a:gd name="connsiteY2" fmla="*/ 2181225 h 2181225"/>
                <a:gd name="connsiteX3" fmla="*/ 64902 w 2200275"/>
                <a:gd name="connsiteY3" fmla="*/ 2181225 h 2181225"/>
                <a:gd name="connsiteX4" fmla="*/ 0 w 2200275"/>
                <a:gd name="connsiteY4" fmla="*/ 2116323 h 2181225"/>
                <a:gd name="connsiteX5" fmla="*/ 0 w 2200275"/>
                <a:gd name="connsiteY5" fmla="*/ 69664 h 2181225"/>
                <a:gd name="connsiteX6" fmla="*/ 64902 w 2200275"/>
                <a:gd name="connsiteY6" fmla="*/ 4762 h 2181225"/>
                <a:gd name="connsiteX7" fmla="*/ 604838 w 2200275"/>
                <a:gd name="connsiteY7" fmla="*/ 0 h 2181225"/>
                <a:gd name="connsiteX0" fmla="*/ 2200275 w 2200275"/>
                <a:gd name="connsiteY0" fmla="*/ 1647824 h 2181225"/>
                <a:gd name="connsiteX1" fmla="*/ 2200275 w 2200275"/>
                <a:gd name="connsiteY1" fmla="*/ 2116323 h 2181225"/>
                <a:gd name="connsiteX2" fmla="*/ 2135373 w 2200275"/>
                <a:gd name="connsiteY2" fmla="*/ 2181225 h 2181225"/>
                <a:gd name="connsiteX3" fmla="*/ 64902 w 2200275"/>
                <a:gd name="connsiteY3" fmla="*/ 2181225 h 2181225"/>
                <a:gd name="connsiteX4" fmla="*/ 0 w 2200275"/>
                <a:gd name="connsiteY4" fmla="*/ 2116323 h 2181225"/>
                <a:gd name="connsiteX5" fmla="*/ 0 w 2200275"/>
                <a:gd name="connsiteY5" fmla="*/ 69664 h 2181225"/>
                <a:gd name="connsiteX6" fmla="*/ 64902 w 2200275"/>
                <a:gd name="connsiteY6" fmla="*/ 4762 h 2181225"/>
                <a:gd name="connsiteX7" fmla="*/ 604838 w 2200275"/>
                <a:gd name="connsiteY7" fmla="*/ 0 h 2181225"/>
                <a:gd name="connsiteX0" fmla="*/ 2200275 w 2200275"/>
                <a:gd name="connsiteY0" fmla="*/ 1647824 h 2181225"/>
                <a:gd name="connsiteX1" fmla="*/ 2200275 w 2200275"/>
                <a:gd name="connsiteY1" fmla="*/ 2116323 h 2181225"/>
                <a:gd name="connsiteX2" fmla="*/ 2135373 w 2200275"/>
                <a:gd name="connsiteY2" fmla="*/ 2181225 h 2181225"/>
                <a:gd name="connsiteX3" fmla="*/ 64902 w 2200275"/>
                <a:gd name="connsiteY3" fmla="*/ 2181225 h 2181225"/>
                <a:gd name="connsiteX4" fmla="*/ 0 w 2200275"/>
                <a:gd name="connsiteY4" fmla="*/ 2116323 h 2181225"/>
                <a:gd name="connsiteX5" fmla="*/ 0 w 2200275"/>
                <a:gd name="connsiteY5" fmla="*/ 69664 h 2181225"/>
                <a:gd name="connsiteX6" fmla="*/ 64902 w 2200275"/>
                <a:gd name="connsiteY6" fmla="*/ 4762 h 2181225"/>
                <a:gd name="connsiteX7" fmla="*/ 833438 w 2200275"/>
                <a:gd name="connsiteY7" fmla="*/ 0 h 2181225"/>
                <a:gd name="connsiteX0" fmla="*/ 2200275 w 2200275"/>
                <a:gd name="connsiteY0" fmla="*/ 1647824 h 2181225"/>
                <a:gd name="connsiteX1" fmla="*/ 2200275 w 2200275"/>
                <a:gd name="connsiteY1" fmla="*/ 2116323 h 2181225"/>
                <a:gd name="connsiteX2" fmla="*/ 2135373 w 2200275"/>
                <a:gd name="connsiteY2" fmla="*/ 2181225 h 2181225"/>
                <a:gd name="connsiteX3" fmla="*/ 64902 w 2200275"/>
                <a:gd name="connsiteY3" fmla="*/ 2181225 h 2181225"/>
                <a:gd name="connsiteX4" fmla="*/ 0 w 2200275"/>
                <a:gd name="connsiteY4" fmla="*/ 2116323 h 2181225"/>
                <a:gd name="connsiteX5" fmla="*/ 0 w 2200275"/>
                <a:gd name="connsiteY5" fmla="*/ 69664 h 2181225"/>
                <a:gd name="connsiteX6" fmla="*/ 64902 w 2200275"/>
                <a:gd name="connsiteY6" fmla="*/ 4762 h 2181225"/>
                <a:gd name="connsiteX7" fmla="*/ 833438 w 2200275"/>
                <a:gd name="connsiteY7" fmla="*/ 0 h 2181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200275" h="2181225">
                  <a:moveTo>
                    <a:pt x="2200275" y="1647824"/>
                  </a:moveTo>
                  <a:lnTo>
                    <a:pt x="2200275" y="2116323"/>
                  </a:lnTo>
                  <a:cubicBezTo>
                    <a:pt x="2200275" y="2152167"/>
                    <a:pt x="2171217" y="2181225"/>
                    <a:pt x="2135373" y="2181225"/>
                  </a:cubicBezTo>
                  <a:lnTo>
                    <a:pt x="64902" y="2181225"/>
                  </a:lnTo>
                  <a:cubicBezTo>
                    <a:pt x="29058" y="2181225"/>
                    <a:pt x="0" y="2152167"/>
                    <a:pt x="0" y="2116323"/>
                  </a:cubicBezTo>
                  <a:lnTo>
                    <a:pt x="0" y="69664"/>
                  </a:lnTo>
                  <a:cubicBezTo>
                    <a:pt x="0" y="33820"/>
                    <a:pt x="29058" y="4762"/>
                    <a:pt x="64902" y="4762"/>
                  </a:cubicBezTo>
                  <a:lnTo>
                    <a:pt x="833438" y="0"/>
                  </a:lnTo>
                </a:path>
              </a:pathLst>
            </a:custGeom>
            <a:noFill/>
            <a:ln w="28575">
              <a:solidFill>
                <a:schemeClr val="accent4">
                  <a:lumMod val="60000"/>
                  <a:lumOff val="40000"/>
                </a:schemeClr>
              </a:solidFill>
              <a:prstDash val="sysDash"/>
              <a:headEnd type="oval" w="lg" len="lg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14350">
                <a:defRPr/>
              </a:pPr>
              <a:endParaRPr lang="en-US" sz="1400">
                <a:solidFill>
                  <a:prstClr val="white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16" name="Rectángulo 15">
              <a:extLst>
                <a:ext uri="{FF2B5EF4-FFF2-40B4-BE49-F238E27FC236}">
                  <a16:creationId xmlns:a16="http://schemas.microsoft.com/office/drawing/2014/main" id="{A137ACD8-B7E1-669A-4755-89411BA5BA83}"/>
                </a:ext>
              </a:extLst>
            </p:cNvPr>
            <p:cNvSpPr/>
            <p:nvPr/>
          </p:nvSpPr>
          <p:spPr>
            <a:xfrm>
              <a:off x="4230328" y="2832733"/>
              <a:ext cx="1562654" cy="145565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s-ES" sz="1400">
                  <a:latin typeface="Arial Nova" panose="020B0504020202020204" pitchFamily="34" charset="0"/>
                  <a:ea typeface="Calibri Light" panose="020F0302020204030204" pitchFamily="34" charset="0"/>
                  <a:cs typeface="Calibri Light" panose="020F0302020204030204" pitchFamily="34" charset="0"/>
                </a:rPr>
                <a:t>Visión, misión, objetivos, FODA y estrategias propuestas</a:t>
              </a:r>
            </a:p>
            <a:p>
              <a:endParaRPr lang="es-ES" sz="1400">
                <a:latin typeface="Arial Nova" panose="020B0504020202020204" pitchFamily="34" charset="0"/>
                <a:ea typeface="Calibri Light" panose="020F0302020204030204" pitchFamily="34" charset="0"/>
                <a:cs typeface="Calibri Light" panose="020F0302020204030204" pitchFamily="34" charset="0"/>
              </a:endParaRPr>
            </a:p>
            <a:p>
              <a:r>
                <a:rPr lang="es-ES" sz="1400">
                  <a:latin typeface="Arial Nova" panose="020B0504020202020204" pitchFamily="34" charset="0"/>
                  <a:ea typeface="Calibri Light" panose="020F0302020204030204" pitchFamily="34" charset="0"/>
                  <a:cs typeface="Calibri Light" panose="020F0302020204030204" pitchFamily="34" charset="0"/>
                </a:rPr>
                <a:t>Borrador final del marco estratégico de la ENDE, validado por todas las partes interesadas</a:t>
              </a:r>
              <a:endParaRPr lang="es-EC" sz="1400">
                <a:latin typeface="Arial Nova" panose="020B0504020202020204" pitchFamily="34" charset="0"/>
                <a:ea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17" name="Rounded Rectangle 2">
              <a:extLst>
                <a:ext uri="{FF2B5EF4-FFF2-40B4-BE49-F238E27FC236}">
                  <a16:creationId xmlns:a16="http://schemas.microsoft.com/office/drawing/2014/main" id="{EE165465-203D-A370-318F-3EDF0BB463A9}"/>
                </a:ext>
              </a:extLst>
            </p:cNvPr>
            <p:cNvSpPr/>
            <p:nvPr/>
          </p:nvSpPr>
          <p:spPr>
            <a:xfrm>
              <a:off x="6464078" y="2124791"/>
              <a:ext cx="2112828" cy="2510879"/>
            </a:xfrm>
            <a:custGeom>
              <a:avLst/>
              <a:gdLst>
                <a:gd name="connsiteX0" fmla="*/ 0 w 2200275"/>
                <a:gd name="connsiteY0" fmla="*/ 64902 h 2176463"/>
                <a:gd name="connsiteX1" fmla="*/ 64902 w 2200275"/>
                <a:gd name="connsiteY1" fmla="*/ 0 h 2176463"/>
                <a:gd name="connsiteX2" fmla="*/ 2135373 w 2200275"/>
                <a:gd name="connsiteY2" fmla="*/ 0 h 2176463"/>
                <a:gd name="connsiteX3" fmla="*/ 2200275 w 2200275"/>
                <a:gd name="connsiteY3" fmla="*/ 64902 h 2176463"/>
                <a:gd name="connsiteX4" fmla="*/ 2200275 w 2200275"/>
                <a:gd name="connsiteY4" fmla="*/ 2111561 h 2176463"/>
                <a:gd name="connsiteX5" fmla="*/ 2135373 w 2200275"/>
                <a:gd name="connsiteY5" fmla="*/ 2176463 h 2176463"/>
                <a:gd name="connsiteX6" fmla="*/ 64902 w 2200275"/>
                <a:gd name="connsiteY6" fmla="*/ 2176463 h 2176463"/>
                <a:gd name="connsiteX7" fmla="*/ 0 w 2200275"/>
                <a:gd name="connsiteY7" fmla="*/ 2111561 h 2176463"/>
                <a:gd name="connsiteX8" fmla="*/ 0 w 2200275"/>
                <a:gd name="connsiteY8" fmla="*/ 64902 h 2176463"/>
                <a:gd name="connsiteX0" fmla="*/ 0 w 2200275"/>
                <a:gd name="connsiteY0" fmla="*/ 64902 h 2176463"/>
                <a:gd name="connsiteX1" fmla="*/ 64902 w 2200275"/>
                <a:gd name="connsiteY1" fmla="*/ 0 h 2176463"/>
                <a:gd name="connsiteX2" fmla="*/ 1495425 w 2200275"/>
                <a:gd name="connsiteY2" fmla="*/ 0 h 2176463"/>
                <a:gd name="connsiteX3" fmla="*/ 2135373 w 2200275"/>
                <a:gd name="connsiteY3" fmla="*/ 0 h 2176463"/>
                <a:gd name="connsiteX4" fmla="*/ 2200275 w 2200275"/>
                <a:gd name="connsiteY4" fmla="*/ 64902 h 2176463"/>
                <a:gd name="connsiteX5" fmla="*/ 2200275 w 2200275"/>
                <a:gd name="connsiteY5" fmla="*/ 2111561 h 2176463"/>
                <a:gd name="connsiteX6" fmla="*/ 2135373 w 2200275"/>
                <a:gd name="connsiteY6" fmla="*/ 2176463 h 2176463"/>
                <a:gd name="connsiteX7" fmla="*/ 64902 w 2200275"/>
                <a:gd name="connsiteY7" fmla="*/ 2176463 h 2176463"/>
                <a:gd name="connsiteX8" fmla="*/ 0 w 2200275"/>
                <a:gd name="connsiteY8" fmla="*/ 2111561 h 2176463"/>
                <a:gd name="connsiteX9" fmla="*/ 0 w 2200275"/>
                <a:gd name="connsiteY9" fmla="*/ 64902 h 2176463"/>
                <a:gd name="connsiteX0" fmla="*/ 2200275 w 2291715"/>
                <a:gd name="connsiteY0" fmla="*/ 64902 h 2176463"/>
                <a:gd name="connsiteX1" fmla="*/ 2200275 w 2291715"/>
                <a:gd name="connsiteY1" fmla="*/ 2111561 h 2176463"/>
                <a:gd name="connsiteX2" fmla="*/ 2135373 w 2291715"/>
                <a:gd name="connsiteY2" fmla="*/ 2176463 h 2176463"/>
                <a:gd name="connsiteX3" fmla="*/ 64902 w 2291715"/>
                <a:gd name="connsiteY3" fmla="*/ 2176463 h 2176463"/>
                <a:gd name="connsiteX4" fmla="*/ 0 w 2291715"/>
                <a:gd name="connsiteY4" fmla="*/ 2111561 h 2176463"/>
                <a:gd name="connsiteX5" fmla="*/ 0 w 2291715"/>
                <a:gd name="connsiteY5" fmla="*/ 64902 h 2176463"/>
                <a:gd name="connsiteX6" fmla="*/ 64902 w 2291715"/>
                <a:gd name="connsiteY6" fmla="*/ 0 h 2176463"/>
                <a:gd name="connsiteX7" fmla="*/ 1495425 w 2291715"/>
                <a:gd name="connsiteY7" fmla="*/ 0 h 2176463"/>
                <a:gd name="connsiteX8" fmla="*/ 2135373 w 2291715"/>
                <a:gd name="connsiteY8" fmla="*/ 0 h 2176463"/>
                <a:gd name="connsiteX9" fmla="*/ 2291715 w 2291715"/>
                <a:gd name="connsiteY9" fmla="*/ 156342 h 2176463"/>
                <a:gd name="connsiteX0" fmla="*/ 2200275 w 2200275"/>
                <a:gd name="connsiteY0" fmla="*/ 64902 h 2176463"/>
                <a:gd name="connsiteX1" fmla="*/ 2200275 w 2200275"/>
                <a:gd name="connsiteY1" fmla="*/ 2111561 h 2176463"/>
                <a:gd name="connsiteX2" fmla="*/ 2135373 w 2200275"/>
                <a:gd name="connsiteY2" fmla="*/ 2176463 h 2176463"/>
                <a:gd name="connsiteX3" fmla="*/ 64902 w 2200275"/>
                <a:gd name="connsiteY3" fmla="*/ 2176463 h 2176463"/>
                <a:gd name="connsiteX4" fmla="*/ 0 w 2200275"/>
                <a:gd name="connsiteY4" fmla="*/ 2111561 h 2176463"/>
                <a:gd name="connsiteX5" fmla="*/ 0 w 2200275"/>
                <a:gd name="connsiteY5" fmla="*/ 64902 h 2176463"/>
                <a:gd name="connsiteX6" fmla="*/ 64902 w 2200275"/>
                <a:gd name="connsiteY6" fmla="*/ 0 h 2176463"/>
                <a:gd name="connsiteX7" fmla="*/ 1495425 w 2200275"/>
                <a:gd name="connsiteY7" fmla="*/ 0 h 2176463"/>
                <a:gd name="connsiteX8" fmla="*/ 2135373 w 2200275"/>
                <a:gd name="connsiteY8" fmla="*/ 0 h 2176463"/>
                <a:gd name="connsiteX0" fmla="*/ 2200275 w 2200275"/>
                <a:gd name="connsiteY0" fmla="*/ 64902 h 2176463"/>
                <a:gd name="connsiteX1" fmla="*/ 2200275 w 2200275"/>
                <a:gd name="connsiteY1" fmla="*/ 2111561 h 2176463"/>
                <a:gd name="connsiteX2" fmla="*/ 2135373 w 2200275"/>
                <a:gd name="connsiteY2" fmla="*/ 2176463 h 2176463"/>
                <a:gd name="connsiteX3" fmla="*/ 64902 w 2200275"/>
                <a:gd name="connsiteY3" fmla="*/ 2176463 h 2176463"/>
                <a:gd name="connsiteX4" fmla="*/ 0 w 2200275"/>
                <a:gd name="connsiteY4" fmla="*/ 2111561 h 2176463"/>
                <a:gd name="connsiteX5" fmla="*/ 0 w 2200275"/>
                <a:gd name="connsiteY5" fmla="*/ 64902 h 2176463"/>
                <a:gd name="connsiteX6" fmla="*/ 64902 w 2200275"/>
                <a:gd name="connsiteY6" fmla="*/ 0 h 2176463"/>
                <a:gd name="connsiteX7" fmla="*/ 1495425 w 2200275"/>
                <a:gd name="connsiteY7" fmla="*/ 0 h 2176463"/>
                <a:gd name="connsiteX0" fmla="*/ 2200275 w 2200275"/>
                <a:gd name="connsiteY0" fmla="*/ 69664 h 2181225"/>
                <a:gd name="connsiteX1" fmla="*/ 2200275 w 2200275"/>
                <a:gd name="connsiteY1" fmla="*/ 2116323 h 2181225"/>
                <a:gd name="connsiteX2" fmla="*/ 2135373 w 2200275"/>
                <a:gd name="connsiteY2" fmla="*/ 2181225 h 2181225"/>
                <a:gd name="connsiteX3" fmla="*/ 64902 w 2200275"/>
                <a:gd name="connsiteY3" fmla="*/ 2181225 h 2181225"/>
                <a:gd name="connsiteX4" fmla="*/ 0 w 2200275"/>
                <a:gd name="connsiteY4" fmla="*/ 2116323 h 2181225"/>
                <a:gd name="connsiteX5" fmla="*/ 0 w 2200275"/>
                <a:gd name="connsiteY5" fmla="*/ 69664 h 2181225"/>
                <a:gd name="connsiteX6" fmla="*/ 64902 w 2200275"/>
                <a:gd name="connsiteY6" fmla="*/ 4762 h 2181225"/>
                <a:gd name="connsiteX7" fmla="*/ 604838 w 2200275"/>
                <a:gd name="connsiteY7" fmla="*/ 0 h 2181225"/>
                <a:gd name="connsiteX8" fmla="*/ 1495425 w 2200275"/>
                <a:gd name="connsiteY8" fmla="*/ 4762 h 2181225"/>
                <a:gd name="connsiteX0" fmla="*/ 2200275 w 2200275"/>
                <a:gd name="connsiteY0" fmla="*/ 69664 h 2181225"/>
                <a:gd name="connsiteX1" fmla="*/ 2200275 w 2200275"/>
                <a:gd name="connsiteY1" fmla="*/ 2116323 h 2181225"/>
                <a:gd name="connsiteX2" fmla="*/ 2135373 w 2200275"/>
                <a:gd name="connsiteY2" fmla="*/ 2181225 h 2181225"/>
                <a:gd name="connsiteX3" fmla="*/ 64902 w 2200275"/>
                <a:gd name="connsiteY3" fmla="*/ 2181225 h 2181225"/>
                <a:gd name="connsiteX4" fmla="*/ 0 w 2200275"/>
                <a:gd name="connsiteY4" fmla="*/ 2116323 h 2181225"/>
                <a:gd name="connsiteX5" fmla="*/ 0 w 2200275"/>
                <a:gd name="connsiteY5" fmla="*/ 69664 h 2181225"/>
                <a:gd name="connsiteX6" fmla="*/ 64902 w 2200275"/>
                <a:gd name="connsiteY6" fmla="*/ 4762 h 2181225"/>
                <a:gd name="connsiteX7" fmla="*/ 604838 w 2200275"/>
                <a:gd name="connsiteY7" fmla="*/ 0 h 2181225"/>
                <a:gd name="connsiteX0" fmla="*/ 2200275 w 2200275"/>
                <a:gd name="connsiteY0" fmla="*/ 69664 h 2181225"/>
                <a:gd name="connsiteX1" fmla="*/ 2200275 w 2200275"/>
                <a:gd name="connsiteY1" fmla="*/ 1595437 h 2181225"/>
                <a:gd name="connsiteX2" fmla="*/ 2200275 w 2200275"/>
                <a:gd name="connsiteY2" fmla="*/ 2116323 h 2181225"/>
                <a:gd name="connsiteX3" fmla="*/ 2135373 w 2200275"/>
                <a:gd name="connsiteY3" fmla="*/ 2181225 h 2181225"/>
                <a:gd name="connsiteX4" fmla="*/ 64902 w 2200275"/>
                <a:gd name="connsiteY4" fmla="*/ 2181225 h 2181225"/>
                <a:gd name="connsiteX5" fmla="*/ 0 w 2200275"/>
                <a:gd name="connsiteY5" fmla="*/ 2116323 h 2181225"/>
                <a:gd name="connsiteX6" fmla="*/ 0 w 2200275"/>
                <a:gd name="connsiteY6" fmla="*/ 69664 h 2181225"/>
                <a:gd name="connsiteX7" fmla="*/ 64902 w 2200275"/>
                <a:gd name="connsiteY7" fmla="*/ 4762 h 2181225"/>
                <a:gd name="connsiteX8" fmla="*/ 604838 w 2200275"/>
                <a:gd name="connsiteY8" fmla="*/ 0 h 2181225"/>
                <a:gd name="connsiteX0" fmla="*/ 2200275 w 2200275"/>
                <a:gd name="connsiteY0" fmla="*/ 1595437 h 2181225"/>
                <a:gd name="connsiteX1" fmla="*/ 2200275 w 2200275"/>
                <a:gd name="connsiteY1" fmla="*/ 2116323 h 2181225"/>
                <a:gd name="connsiteX2" fmla="*/ 2135373 w 2200275"/>
                <a:gd name="connsiteY2" fmla="*/ 2181225 h 2181225"/>
                <a:gd name="connsiteX3" fmla="*/ 64902 w 2200275"/>
                <a:gd name="connsiteY3" fmla="*/ 2181225 h 2181225"/>
                <a:gd name="connsiteX4" fmla="*/ 0 w 2200275"/>
                <a:gd name="connsiteY4" fmla="*/ 2116323 h 2181225"/>
                <a:gd name="connsiteX5" fmla="*/ 0 w 2200275"/>
                <a:gd name="connsiteY5" fmla="*/ 69664 h 2181225"/>
                <a:gd name="connsiteX6" fmla="*/ 64902 w 2200275"/>
                <a:gd name="connsiteY6" fmla="*/ 4762 h 2181225"/>
                <a:gd name="connsiteX7" fmla="*/ 604838 w 2200275"/>
                <a:gd name="connsiteY7" fmla="*/ 0 h 2181225"/>
                <a:gd name="connsiteX0" fmla="*/ 2200275 w 2200275"/>
                <a:gd name="connsiteY0" fmla="*/ 1647824 h 2181225"/>
                <a:gd name="connsiteX1" fmla="*/ 2200275 w 2200275"/>
                <a:gd name="connsiteY1" fmla="*/ 2116323 h 2181225"/>
                <a:gd name="connsiteX2" fmla="*/ 2135373 w 2200275"/>
                <a:gd name="connsiteY2" fmla="*/ 2181225 h 2181225"/>
                <a:gd name="connsiteX3" fmla="*/ 64902 w 2200275"/>
                <a:gd name="connsiteY3" fmla="*/ 2181225 h 2181225"/>
                <a:gd name="connsiteX4" fmla="*/ 0 w 2200275"/>
                <a:gd name="connsiteY4" fmla="*/ 2116323 h 2181225"/>
                <a:gd name="connsiteX5" fmla="*/ 0 w 2200275"/>
                <a:gd name="connsiteY5" fmla="*/ 69664 h 2181225"/>
                <a:gd name="connsiteX6" fmla="*/ 64902 w 2200275"/>
                <a:gd name="connsiteY6" fmla="*/ 4762 h 2181225"/>
                <a:gd name="connsiteX7" fmla="*/ 604838 w 2200275"/>
                <a:gd name="connsiteY7" fmla="*/ 0 h 2181225"/>
                <a:gd name="connsiteX0" fmla="*/ 2200275 w 2200275"/>
                <a:gd name="connsiteY0" fmla="*/ 1647824 h 2181225"/>
                <a:gd name="connsiteX1" fmla="*/ 2200275 w 2200275"/>
                <a:gd name="connsiteY1" fmla="*/ 2116323 h 2181225"/>
                <a:gd name="connsiteX2" fmla="*/ 2135373 w 2200275"/>
                <a:gd name="connsiteY2" fmla="*/ 2181225 h 2181225"/>
                <a:gd name="connsiteX3" fmla="*/ 64902 w 2200275"/>
                <a:gd name="connsiteY3" fmla="*/ 2181225 h 2181225"/>
                <a:gd name="connsiteX4" fmla="*/ 0 w 2200275"/>
                <a:gd name="connsiteY4" fmla="*/ 2116323 h 2181225"/>
                <a:gd name="connsiteX5" fmla="*/ 0 w 2200275"/>
                <a:gd name="connsiteY5" fmla="*/ 69664 h 2181225"/>
                <a:gd name="connsiteX6" fmla="*/ 64902 w 2200275"/>
                <a:gd name="connsiteY6" fmla="*/ 4762 h 2181225"/>
                <a:gd name="connsiteX7" fmla="*/ 833438 w 2200275"/>
                <a:gd name="connsiteY7" fmla="*/ 0 h 2181225"/>
                <a:gd name="connsiteX0" fmla="*/ 2200275 w 2200275"/>
                <a:gd name="connsiteY0" fmla="*/ 1647824 h 2181225"/>
                <a:gd name="connsiteX1" fmla="*/ 2200275 w 2200275"/>
                <a:gd name="connsiteY1" fmla="*/ 2116323 h 2181225"/>
                <a:gd name="connsiteX2" fmla="*/ 2135373 w 2200275"/>
                <a:gd name="connsiteY2" fmla="*/ 2181225 h 2181225"/>
                <a:gd name="connsiteX3" fmla="*/ 64902 w 2200275"/>
                <a:gd name="connsiteY3" fmla="*/ 2181225 h 2181225"/>
                <a:gd name="connsiteX4" fmla="*/ 0 w 2200275"/>
                <a:gd name="connsiteY4" fmla="*/ 2116323 h 2181225"/>
                <a:gd name="connsiteX5" fmla="*/ 0 w 2200275"/>
                <a:gd name="connsiteY5" fmla="*/ 69664 h 2181225"/>
                <a:gd name="connsiteX6" fmla="*/ 64902 w 2200275"/>
                <a:gd name="connsiteY6" fmla="*/ 4762 h 2181225"/>
                <a:gd name="connsiteX7" fmla="*/ 833438 w 2200275"/>
                <a:gd name="connsiteY7" fmla="*/ 0 h 2181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200275" h="2181225">
                  <a:moveTo>
                    <a:pt x="2200275" y="1647824"/>
                  </a:moveTo>
                  <a:lnTo>
                    <a:pt x="2200275" y="2116323"/>
                  </a:lnTo>
                  <a:cubicBezTo>
                    <a:pt x="2200275" y="2152167"/>
                    <a:pt x="2171217" y="2181225"/>
                    <a:pt x="2135373" y="2181225"/>
                  </a:cubicBezTo>
                  <a:lnTo>
                    <a:pt x="64902" y="2181225"/>
                  </a:lnTo>
                  <a:cubicBezTo>
                    <a:pt x="29058" y="2181225"/>
                    <a:pt x="0" y="2152167"/>
                    <a:pt x="0" y="2116323"/>
                  </a:cubicBezTo>
                  <a:lnTo>
                    <a:pt x="0" y="69664"/>
                  </a:lnTo>
                  <a:cubicBezTo>
                    <a:pt x="0" y="33820"/>
                    <a:pt x="29058" y="4762"/>
                    <a:pt x="64902" y="4762"/>
                  </a:cubicBezTo>
                  <a:lnTo>
                    <a:pt x="833438" y="0"/>
                  </a:lnTo>
                </a:path>
              </a:pathLst>
            </a:custGeom>
            <a:noFill/>
            <a:ln w="28575">
              <a:solidFill>
                <a:schemeClr val="bg1">
                  <a:lumMod val="65000"/>
                </a:schemeClr>
              </a:solidFill>
              <a:prstDash val="sysDash"/>
              <a:headEnd type="oval" w="lg" len="lg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14350">
                <a:defRPr/>
              </a:pPr>
              <a:endParaRPr lang="en-US" sz="1400">
                <a:solidFill>
                  <a:prstClr val="white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18" name="Oval 22">
              <a:extLst>
                <a:ext uri="{FF2B5EF4-FFF2-40B4-BE49-F238E27FC236}">
                  <a16:creationId xmlns:a16="http://schemas.microsoft.com/office/drawing/2014/main" id="{123ADBA1-9630-25DC-0F59-E1618F5C2D29}"/>
                </a:ext>
              </a:extLst>
            </p:cNvPr>
            <p:cNvSpPr/>
            <p:nvPr/>
          </p:nvSpPr>
          <p:spPr>
            <a:xfrm>
              <a:off x="2958305" y="1668882"/>
              <a:ext cx="351000" cy="336195"/>
            </a:xfrm>
            <a:prstGeom prst="ellipse">
              <a:avLst/>
            </a:prstGeom>
            <a:ln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14350">
                <a:defRPr/>
              </a:pPr>
              <a:r>
                <a:rPr lang="en-US" sz="1400" b="1">
                  <a:solidFill>
                    <a:prstClr val="white"/>
                  </a:solidFill>
                  <a:latin typeface="Arial Nova" panose="020B0504020202020204" pitchFamily="34" charset="0"/>
                  <a:ea typeface="Calibri Light" panose="020F0302020204030204" pitchFamily="34" charset="0"/>
                  <a:cs typeface="Calibri Light" panose="020F0302020204030204" pitchFamily="34" charset="0"/>
                </a:rPr>
                <a:t>2</a:t>
              </a:r>
            </a:p>
          </p:txBody>
        </p:sp>
        <p:sp>
          <p:nvSpPr>
            <p:cNvPr id="19" name="Oval 22">
              <a:extLst>
                <a:ext uri="{FF2B5EF4-FFF2-40B4-BE49-F238E27FC236}">
                  <a16:creationId xmlns:a16="http://schemas.microsoft.com/office/drawing/2014/main" id="{FD63D50F-20D2-A54B-2EE9-3ADBC46EE68B}"/>
                </a:ext>
              </a:extLst>
            </p:cNvPr>
            <p:cNvSpPr/>
            <p:nvPr/>
          </p:nvSpPr>
          <p:spPr>
            <a:xfrm>
              <a:off x="5149687" y="1684983"/>
              <a:ext cx="351000" cy="306350"/>
            </a:xfrm>
            <a:prstGeom prst="ellipse">
              <a:avLst/>
            </a:prstGeom>
            <a:ln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14350">
                <a:defRPr/>
              </a:pPr>
              <a:r>
                <a:rPr lang="en-US" sz="1400" b="1">
                  <a:solidFill>
                    <a:prstClr val="white"/>
                  </a:solidFill>
                  <a:latin typeface="Arial Nova" panose="020B0504020202020204" pitchFamily="34" charset="0"/>
                  <a:ea typeface="Calibri Light" panose="020F0302020204030204" pitchFamily="34" charset="0"/>
                  <a:cs typeface="Calibri Light" panose="020F0302020204030204" pitchFamily="34" charset="0"/>
                </a:rPr>
                <a:t>3</a:t>
              </a:r>
            </a:p>
          </p:txBody>
        </p:sp>
        <p:sp>
          <p:nvSpPr>
            <p:cNvPr id="20" name="Oval 22">
              <a:extLst>
                <a:ext uri="{FF2B5EF4-FFF2-40B4-BE49-F238E27FC236}">
                  <a16:creationId xmlns:a16="http://schemas.microsoft.com/office/drawing/2014/main" id="{42C40395-519B-E072-B5CA-CC520609E39F}"/>
                </a:ext>
              </a:extLst>
            </p:cNvPr>
            <p:cNvSpPr/>
            <p:nvPr/>
          </p:nvSpPr>
          <p:spPr>
            <a:xfrm>
              <a:off x="7432498" y="1674897"/>
              <a:ext cx="351000" cy="322176"/>
            </a:xfrm>
            <a:prstGeom prst="ellipse">
              <a:avLst/>
            </a:prstGeom>
            <a:ln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14350">
                <a:defRPr/>
              </a:pPr>
              <a:r>
                <a:rPr lang="en-US" sz="1400" b="1">
                  <a:solidFill>
                    <a:prstClr val="white"/>
                  </a:solidFill>
                  <a:latin typeface="Arial Nova" panose="020B0504020202020204" pitchFamily="34" charset="0"/>
                  <a:ea typeface="Calibri Light" panose="020F0302020204030204" pitchFamily="34" charset="0"/>
                  <a:cs typeface="Calibri Light" panose="020F0302020204030204" pitchFamily="34" charset="0"/>
                </a:rPr>
                <a:t>4</a:t>
              </a:r>
            </a:p>
          </p:txBody>
        </p:sp>
      </p:grpSp>
      <p:sp>
        <p:nvSpPr>
          <p:cNvPr id="22" name="CuadroTexto 21">
            <a:extLst>
              <a:ext uri="{FF2B5EF4-FFF2-40B4-BE49-F238E27FC236}">
                <a16:creationId xmlns:a16="http://schemas.microsoft.com/office/drawing/2014/main" id="{1BF1F7A1-D9C7-C621-23B6-CD2C7408F8FA}"/>
              </a:ext>
            </a:extLst>
          </p:cNvPr>
          <p:cNvSpPr txBox="1"/>
          <p:nvPr/>
        </p:nvSpPr>
        <p:spPr>
          <a:xfrm>
            <a:off x="675940" y="538246"/>
            <a:ext cx="960058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2800">
                <a:latin typeface="Arial Nova" panose="020B0504020202020204" pitchFamily="34" charset="0"/>
              </a:rPr>
              <a:t>Hoja de ruta para la construcción de la ENDE en Guatemala</a:t>
            </a:r>
          </a:p>
        </p:txBody>
      </p:sp>
      <p:sp>
        <p:nvSpPr>
          <p:cNvPr id="21" name="Rectángulo redondeado 39">
            <a:extLst>
              <a:ext uri="{FF2B5EF4-FFF2-40B4-BE49-F238E27FC236}">
                <a16:creationId xmlns:a16="http://schemas.microsoft.com/office/drawing/2014/main" id="{499B33F8-9F8D-9F44-F07C-E4623576DDFE}"/>
              </a:ext>
            </a:extLst>
          </p:cNvPr>
          <p:cNvSpPr/>
          <p:nvPr/>
        </p:nvSpPr>
        <p:spPr>
          <a:xfrm>
            <a:off x="658942" y="2280041"/>
            <a:ext cx="2201957" cy="3088958"/>
          </a:xfrm>
          <a:prstGeom prst="roundRect">
            <a:avLst/>
          </a:prstGeom>
          <a:noFill/>
          <a:ln w="19050"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ES" sz="1400">
                <a:latin typeface="Arial Nova" panose="020B050402020202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Plan de trabajo detallado y hoja de ruta de la ENDE</a:t>
            </a:r>
            <a:endParaRPr lang="es-ES" sz="1400">
              <a:solidFill>
                <a:schemeClr val="tx1"/>
              </a:solidFill>
              <a:latin typeface="Arial Nova" panose="020B050402020202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  <a:p>
            <a:endParaRPr lang="es-ES" sz="1400">
              <a:solidFill>
                <a:schemeClr val="tx1"/>
              </a:solidFill>
              <a:latin typeface="Arial Nova" panose="020B050402020202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es-ES" sz="1400">
                <a:solidFill>
                  <a:schemeClr val="tx1"/>
                </a:solidFill>
                <a:latin typeface="Arial Nova" panose="020B050402020202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Capacitación  en el diseño a las partes interesadas de la ENDE</a:t>
            </a:r>
          </a:p>
          <a:p>
            <a:endParaRPr lang="es-ES" sz="1400">
              <a:solidFill>
                <a:schemeClr val="tx1"/>
              </a:solidFill>
              <a:latin typeface="Arial Nova" panose="020B050402020202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es-ES" sz="1400">
                <a:solidFill>
                  <a:schemeClr val="tx1"/>
                </a:solidFill>
                <a:latin typeface="Arial Nova" panose="020B050402020202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Estrategia de comunicación para promover el proceso de la ENDE </a:t>
            </a:r>
          </a:p>
        </p:txBody>
      </p:sp>
      <p:sp>
        <p:nvSpPr>
          <p:cNvPr id="24" name="Rectángulo redondeado 44">
            <a:extLst>
              <a:ext uri="{FF2B5EF4-FFF2-40B4-BE49-F238E27FC236}">
                <a16:creationId xmlns:a16="http://schemas.microsoft.com/office/drawing/2014/main" id="{4911C3A8-60D0-C237-9872-A7420D489329}"/>
              </a:ext>
            </a:extLst>
          </p:cNvPr>
          <p:cNvSpPr/>
          <p:nvPr/>
        </p:nvSpPr>
        <p:spPr>
          <a:xfrm>
            <a:off x="2986753" y="2951070"/>
            <a:ext cx="2135376" cy="139928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anchor="ctr">
            <a:noAutofit/>
          </a:bodyPr>
          <a:lstStyle/>
          <a:p>
            <a:pPr lvl="0"/>
            <a:r>
              <a:rPr lang="es-ES" sz="1400">
                <a:solidFill>
                  <a:schemeClr val="tx1"/>
                </a:solidFill>
                <a:latin typeface="Arial Nova" panose="020B050402020202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Propuesta metodológica de evaluación para el SEN:</a:t>
            </a:r>
          </a:p>
          <a:p>
            <a:pPr lvl="0"/>
            <a:r>
              <a:rPr lang="es-ES" sz="1400">
                <a:solidFill>
                  <a:schemeClr val="tx1"/>
                </a:solidFill>
                <a:latin typeface="Arial Nova" panose="020B050402020202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Pre – FODA</a:t>
            </a:r>
          </a:p>
          <a:p>
            <a:pPr lvl="0"/>
            <a:r>
              <a:rPr lang="es-ES" sz="1400">
                <a:solidFill>
                  <a:schemeClr val="tx1"/>
                </a:solidFill>
                <a:latin typeface="Arial Nova" panose="020B050402020202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FODA</a:t>
            </a:r>
          </a:p>
          <a:p>
            <a:pPr lvl="0"/>
            <a:endParaRPr lang="es-ES" sz="1400">
              <a:solidFill>
                <a:schemeClr val="tx1"/>
              </a:solidFill>
              <a:latin typeface="Arial Nova" panose="020B050402020202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  <a:p>
            <a:pPr lvl="0"/>
            <a:endParaRPr lang="es-ES" sz="1400">
              <a:solidFill>
                <a:schemeClr val="tx1"/>
              </a:solidFill>
              <a:latin typeface="Arial Nova" panose="020B050402020202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  <a:p>
            <a:pPr lvl="0"/>
            <a:r>
              <a:rPr lang="es-ES" sz="1400">
                <a:solidFill>
                  <a:schemeClr val="tx1"/>
                </a:solidFill>
                <a:latin typeface="Arial Nova" panose="020B050402020202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Informe de evaluación del SEN</a:t>
            </a:r>
          </a:p>
        </p:txBody>
      </p:sp>
      <p:sp>
        <p:nvSpPr>
          <p:cNvPr id="26" name="CuadroTexto 25">
            <a:extLst>
              <a:ext uri="{FF2B5EF4-FFF2-40B4-BE49-F238E27FC236}">
                <a16:creationId xmlns:a16="http://schemas.microsoft.com/office/drawing/2014/main" id="{95EEEE8D-3D3D-3A2E-57B7-711EEB349E36}"/>
              </a:ext>
            </a:extLst>
          </p:cNvPr>
          <p:cNvSpPr txBox="1"/>
          <p:nvPr/>
        </p:nvSpPr>
        <p:spPr>
          <a:xfrm>
            <a:off x="8512242" y="2659872"/>
            <a:ext cx="2670392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400">
                <a:latin typeface="Arial Nova" panose="020B050402020202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Redactar el documento de la ENDE con planes de acción detallados y presupuestado</a:t>
            </a:r>
          </a:p>
          <a:p>
            <a:endParaRPr lang="es-ES" sz="1400">
              <a:latin typeface="Arial Nova" panose="020B050402020202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es-ES" sz="1400">
                <a:latin typeface="Arial Nova" panose="020B050402020202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Plan de seguimiento y monitoreo</a:t>
            </a:r>
          </a:p>
          <a:p>
            <a:endParaRPr lang="es-ES" sz="1400">
              <a:latin typeface="Arial Nova" panose="020B050402020202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es-ES" sz="1400">
                <a:latin typeface="Arial Nova" panose="020B050402020202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Validación y revisión del documento ENDE</a:t>
            </a:r>
          </a:p>
        </p:txBody>
      </p:sp>
    </p:spTree>
    <p:extLst>
      <p:ext uri="{BB962C8B-B14F-4D97-AF65-F5344CB8AC3E}">
        <p14:creationId xmlns:p14="http://schemas.microsoft.com/office/powerpoint/2010/main" val="29309641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AC761299-A69D-6972-DCCD-FFF80E2391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1164" y="4223720"/>
            <a:ext cx="831360" cy="831360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382B3B56-40B8-3B7B-1422-9A9470B84ABF}"/>
              </a:ext>
            </a:extLst>
          </p:cNvPr>
          <p:cNvSpPr txBox="1"/>
          <p:nvPr/>
        </p:nvSpPr>
        <p:spPr>
          <a:xfrm>
            <a:off x="1738788" y="1764449"/>
            <a:ext cx="8043566" cy="37548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es-ES" sz="2000">
                <a:solidFill>
                  <a:schemeClr val="dk1"/>
                </a:solidFill>
                <a:latin typeface="Arial Nova" panose="020B0504020202020204" pitchFamily="34" charset="0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La ENDE es un </a:t>
            </a:r>
            <a:r>
              <a:rPr lang="es-ES" sz="2000" b="1">
                <a:solidFill>
                  <a:schemeClr val="dk1"/>
                </a:solidFill>
                <a:latin typeface="Arial Nova" panose="020B0504020202020204" pitchFamily="34" charset="0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proceso</a:t>
            </a:r>
            <a:r>
              <a:rPr lang="es-ES" sz="2000">
                <a:solidFill>
                  <a:schemeClr val="dk1"/>
                </a:solidFill>
                <a:latin typeface="Arial Nova" panose="020B0504020202020204" pitchFamily="34" charset="0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 </a:t>
            </a:r>
            <a:r>
              <a:rPr lang="es-ES" sz="2000" b="1">
                <a:solidFill>
                  <a:schemeClr val="dk1"/>
                </a:solidFill>
                <a:latin typeface="Arial Nova" panose="020B0504020202020204" pitchFamily="34" charset="0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iterativo, dinámico, participativo </a:t>
            </a:r>
            <a:r>
              <a:rPr lang="es-ES" sz="2000">
                <a:solidFill>
                  <a:schemeClr val="dk1"/>
                </a:solidFill>
                <a:latin typeface="Arial Nova" panose="020B0504020202020204" pitchFamily="34" charset="0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que comprende una serie de acciones y compromisos de la Oficina de Estadística y el involucramiento de los miembros del Sistema Estadístico Nacional</a:t>
            </a: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endParaRPr lang="es-ES" sz="2000">
              <a:solidFill>
                <a:schemeClr val="dk1"/>
              </a:solidFill>
              <a:latin typeface="Arial Nova" panose="020B0504020202020204" pitchFamily="34" charset="0"/>
              <a:ea typeface="Malgun Gothic Semilight" panose="020B0502040204020203" pitchFamily="34" charset="-128"/>
              <a:cs typeface="Malgun Gothic Semilight" panose="020B0502040204020203" pitchFamily="34" charset="-128"/>
            </a:endParaRP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es-EC" sz="2000" kern="1200">
                <a:solidFill>
                  <a:schemeClr val="dk1"/>
                </a:solidFill>
                <a:latin typeface="Arial Nova" panose="020B0504020202020204" pitchFamily="34" charset="0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En </a:t>
            </a:r>
            <a:r>
              <a:rPr lang="es-EC" sz="2000" b="1" kern="1200">
                <a:solidFill>
                  <a:schemeClr val="dk1"/>
                </a:solidFill>
                <a:latin typeface="Arial Nova" panose="020B0504020202020204" pitchFamily="34" charset="0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todas las etapas </a:t>
            </a:r>
            <a:r>
              <a:rPr lang="es-EC" sz="2000" kern="1200">
                <a:solidFill>
                  <a:schemeClr val="dk1"/>
                </a:solidFill>
                <a:latin typeface="Arial Nova" panose="020B0504020202020204" pitchFamily="34" charset="0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de la formulación del instrumento, se requiere la participación de direcciones técnicas y administrativas del INE</a:t>
            </a: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endParaRPr lang="es-EC" sz="2000" kern="1200">
              <a:solidFill>
                <a:schemeClr val="dk1"/>
              </a:solidFill>
              <a:latin typeface="Arial Nova" panose="020B0504020202020204" pitchFamily="34" charset="0"/>
              <a:ea typeface="Malgun Gothic Semilight" panose="020B0502040204020203" pitchFamily="34" charset="-128"/>
              <a:cs typeface="Malgun Gothic Semilight" panose="020B0502040204020203" pitchFamily="34" charset="-128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C" sz="2000" kern="1200">
                <a:solidFill>
                  <a:schemeClr val="dk1"/>
                </a:solidFill>
                <a:latin typeface="Arial Nova" panose="020B0504020202020204" pitchFamily="34" charset="0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Al inicio del proceso se debe tener el apoyo por escrito por medio de una </a:t>
            </a:r>
            <a:r>
              <a:rPr lang="es-EC" sz="2000" b="1" kern="1200">
                <a:solidFill>
                  <a:schemeClr val="dk1"/>
                </a:solidFill>
                <a:latin typeface="Arial Nova" panose="020B0504020202020204" pitchFamily="34" charset="0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resolución de las máximas autoridades </a:t>
            </a:r>
            <a:r>
              <a:rPr lang="es-EC" sz="2000" kern="1200">
                <a:solidFill>
                  <a:schemeClr val="dk1"/>
                </a:solidFill>
                <a:latin typeface="Arial Nova" panose="020B0504020202020204" pitchFamily="34" charset="0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del Instituto Nacional de Estadística</a:t>
            </a: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endParaRPr lang="es-EC" sz="1800" kern="1200">
              <a:solidFill>
                <a:schemeClr val="dk1"/>
              </a:solidFill>
              <a:latin typeface="Malgun Gothic Semilight" panose="020B0502040204020203" pitchFamily="34" charset="-128"/>
              <a:ea typeface="Malgun Gothic Semilight" panose="020B0502040204020203" pitchFamily="34" charset="-128"/>
              <a:cs typeface="Malgun Gothic Semilight" panose="020B0502040204020203" pitchFamily="34" charset="-128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E464560C-4DFD-731F-6A14-DC18BA94BC02}"/>
              </a:ext>
            </a:extLst>
          </p:cNvPr>
          <p:cNvSpPr txBox="1"/>
          <p:nvPr/>
        </p:nvSpPr>
        <p:spPr>
          <a:xfrm>
            <a:off x="707128" y="408846"/>
            <a:ext cx="7600109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500" b="1">
                <a:latin typeface="Arial Nova" panose="020B0504020202020204" pitchFamily="34" charset="0"/>
                <a:ea typeface="+mj-ea"/>
                <a:cs typeface="+mj-cs"/>
              </a:rPr>
              <a:t>Conclusiones</a:t>
            </a:r>
            <a:endParaRPr lang="es-EC" sz="2500" b="1">
              <a:latin typeface="Arial Nova" panose="020B0504020202020204" pitchFamily="34" charset="0"/>
              <a:ea typeface="+mj-ea"/>
              <a:cs typeface="+mj-cs"/>
            </a:endParaRPr>
          </a:p>
        </p:txBody>
      </p:sp>
      <p:pic>
        <p:nvPicPr>
          <p:cNvPr id="8" name="Gráfico 7" descr="Bombilla y equipo con relleno sólido">
            <a:extLst>
              <a:ext uri="{FF2B5EF4-FFF2-40B4-BE49-F238E27FC236}">
                <a16:creationId xmlns:a16="http://schemas.microsoft.com/office/drawing/2014/main" id="{8124BC81-6895-E791-D40F-DFB89326D4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44168" y="1636657"/>
            <a:ext cx="914400" cy="914400"/>
          </a:xfrm>
          <a:prstGeom prst="rect">
            <a:avLst/>
          </a:prstGeom>
        </p:spPr>
      </p:pic>
      <p:pic>
        <p:nvPicPr>
          <p:cNvPr id="10" name="Gráfico 9" descr="reloj de arena 30% con relleno sólido">
            <a:extLst>
              <a:ext uri="{FF2B5EF4-FFF2-40B4-BE49-F238E27FC236}">
                <a16:creationId xmlns:a16="http://schemas.microsoft.com/office/drawing/2014/main" id="{7872170D-551F-F8CD-365D-40F4B3019F6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78381" y="2930188"/>
            <a:ext cx="914400" cy="914400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6099412B-DB0E-5BA9-AAFD-1D50959338A1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301368" y="1440611"/>
            <a:ext cx="119269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29226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n 17">
            <a:extLst>
              <a:ext uri="{FF2B5EF4-FFF2-40B4-BE49-F238E27FC236}">
                <a16:creationId xmlns:a16="http://schemas.microsoft.com/office/drawing/2014/main" id="{EB56A46F-0EE5-46E4-8AD0-9FD02565ED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391" y="0"/>
            <a:ext cx="12192000" cy="6932428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</p:spPr>
      </p:pic>
      <p:sp>
        <p:nvSpPr>
          <p:cNvPr id="10" name="Título 1">
            <a:extLst>
              <a:ext uri="{FF2B5EF4-FFF2-40B4-BE49-F238E27FC236}">
                <a16:creationId xmlns:a16="http://schemas.microsoft.com/office/drawing/2014/main" id="{2273A5DC-0BCF-A231-1B9F-171F93AED389}"/>
              </a:ext>
            </a:extLst>
          </p:cNvPr>
          <p:cNvSpPr txBox="1">
            <a:spLocks/>
          </p:cNvSpPr>
          <p:nvPr/>
        </p:nvSpPr>
        <p:spPr>
          <a:xfrm>
            <a:off x="951037" y="2906018"/>
            <a:ext cx="5408119" cy="1273015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MX" sz="9600" b="1">
                <a:solidFill>
                  <a:schemeClr val="bg1"/>
                </a:solidFill>
              </a:rPr>
              <a:t>¡Gracias!</a:t>
            </a:r>
            <a:endParaRPr lang="es-GT" sz="9600" b="1">
              <a:solidFill>
                <a:schemeClr val="bg1"/>
              </a:solidFill>
            </a:endParaRPr>
          </a:p>
        </p:txBody>
      </p:sp>
      <p:grpSp>
        <p:nvGrpSpPr>
          <p:cNvPr id="19" name="Grupo 18">
            <a:extLst>
              <a:ext uri="{FF2B5EF4-FFF2-40B4-BE49-F238E27FC236}">
                <a16:creationId xmlns:a16="http://schemas.microsoft.com/office/drawing/2014/main" id="{624FACE6-FB20-41E6-B594-26856014A6CD}"/>
              </a:ext>
            </a:extLst>
          </p:cNvPr>
          <p:cNvGrpSpPr/>
          <p:nvPr/>
        </p:nvGrpSpPr>
        <p:grpSpPr>
          <a:xfrm>
            <a:off x="1034394" y="4916637"/>
            <a:ext cx="5253215" cy="432000"/>
            <a:chOff x="1034394" y="4289316"/>
            <a:chExt cx="5253215" cy="432000"/>
          </a:xfrm>
        </p:grpSpPr>
        <p:pic>
          <p:nvPicPr>
            <p:cNvPr id="11" name="Imagen 10" descr="Icono&#10;&#10;Descripción generada automáticamente">
              <a:extLst>
                <a:ext uri="{FF2B5EF4-FFF2-40B4-BE49-F238E27FC236}">
                  <a16:creationId xmlns:a16="http://schemas.microsoft.com/office/drawing/2014/main" id="{8605F12F-1D8A-E277-4881-5F239BBA249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4394" y="4289316"/>
              <a:ext cx="432000" cy="432000"/>
            </a:xfrm>
            <a:prstGeom prst="rect">
              <a:avLst/>
            </a:prstGeom>
          </p:spPr>
        </p:pic>
        <p:pic>
          <p:nvPicPr>
            <p:cNvPr id="12" name="Imagen 11" descr="Logotipo, Icono&#10;&#10;Descripción generada automáticamente">
              <a:extLst>
                <a:ext uri="{FF2B5EF4-FFF2-40B4-BE49-F238E27FC236}">
                  <a16:creationId xmlns:a16="http://schemas.microsoft.com/office/drawing/2014/main" id="{6660D648-868B-6DD0-99D8-6C059310F73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62880" y="4289316"/>
              <a:ext cx="432000" cy="432000"/>
            </a:xfrm>
            <a:prstGeom prst="rect">
              <a:avLst/>
            </a:prstGeom>
          </p:spPr>
        </p:pic>
        <p:pic>
          <p:nvPicPr>
            <p:cNvPr id="13" name="Imagen 12" descr="Icono&#10;&#10;Descripción generada automáticamente">
              <a:extLst>
                <a:ext uri="{FF2B5EF4-FFF2-40B4-BE49-F238E27FC236}">
                  <a16:creationId xmlns:a16="http://schemas.microsoft.com/office/drawing/2014/main" id="{53F50E63-F6DC-12BF-D6B2-88E543CEE2E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98637" y="4289316"/>
              <a:ext cx="432000" cy="432000"/>
            </a:xfrm>
            <a:prstGeom prst="rect">
              <a:avLst/>
            </a:prstGeom>
          </p:spPr>
        </p:pic>
        <p:pic>
          <p:nvPicPr>
            <p:cNvPr id="14" name="Imagen 13" descr="Logotipo, Icono&#10;&#10;Descripción generada automáticamente">
              <a:extLst>
                <a:ext uri="{FF2B5EF4-FFF2-40B4-BE49-F238E27FC236}">
                  <a16:creationId xmlns:a16="http://schemas.microsoft.com/office/drawing/2014/main" id="{1FE0486B-BD6A-0E0D-75D6-517B8749A25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27123" y="4289316"/>
              <a:ext cx="432000" cy="432000"/>
            </a:xfrm>
            <a:prstGeom prst="rect">
              <a:avLst/>
            </a:prstGeom>
          </p:spPr>
        </p:pic>
        <p:pic>
          <p:nvPicPr>
            <p:cNvPr id="15" name="Imagen 14">
              <a:extLst>
                <a:ext uri="{FF2B5EF4-FFF2-40B4-BE49-F238E27FC236}">
                  <a16:creationId xmlns:a16="http://schemas.microsoft.com/office/drawing/2014/main" id="{F9081606-E80C-38F2-AD60-B375FFB73E7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891366" y="4289316"/>
              <a:ext cx="432000" cy="432000"/>
            </a:xfrm>
            <a:prstGeom prst="rect">
              <a:avLst/>
            </a:prstGeom>
          </p:spPr>
        </p:pic>
        <p:pic>
          <p:nvPicPr>
            <p:cNvPr id="2" name="Imagen 1">
              <a:extLst>
                <a:ext uri="{FF2B5EF4-FFF2-40B4-BE49-F238E27FC236}">
                  <a16:creationId xmlns:a16="http://schemas.microsoft.com/office/drawing/2014/main" id="{0459BAE4-DB3C-9857-E366-037DD0944EE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855609" y="4289316"/>
              <a:ext cx="432000" cy="432000"/>
            </a:xfrm>
            <a:prstGeom prst="rect">
              <a:avLst/>
            </a:prstGeom>
          </p:spPr>
        </p:pic>
      </p:grpSp>
      <p:pic>
        <p:nvPicPr>
          <p:cNvPr id="21" name="Imagen 20">
            <a:extLst>
              <a:ext uri="{FF2B5EF4-FFF2-40B4-BE49-F238E27FC236}">
                <a16:creationId xmlns:a16="http://schemas.microsoft.com/office/drawing/2014/main" id="{D56AC99C-4469-475B-8D97-E8ED3CDF270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3213" y="1209525"/>
            <a:ext cx="1843766" cy="906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653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300" tmFilter="0,0; .5, 1; 1, 1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4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theme/theme1.xml><?xml version="1.0" encoding="utf-8"?>
<a:theme xmlns:a="http://schemas.openxmlformats.org/drawingml/2006/main" name="Tema de Office">
  <a:themeElements>
    <a:clrScheme name="INE extendido">
      <a:dk1>
        <a:srgbClr val="302783"/>
      </a:dk1>
      <a:lt1>
        <a:srgbClr val="FFFFFF"/>
      </a:lt1>
      <a:dk2>
        <a:srgbClr val="004F9F"/>
      </a:dk2>
      <a:lt2>
        <a:srgbClr val="E4F4FF"/>
      </a:lt2>
      <a:accent1>
        <a:srgbClr val="34CAE7"/>
      </a:accent1>
      <a:accent2>
        <a:srgbClr val="BDF1F7"/>
      </a:accent2>
      <a:accent3>
        <a:srgbClr val="8BA2FF"/>
      </a:accent3>
      <a:accent4>
        <a:srgbClr val="004F9F"/>
      </a:accent4>
      <a:accent5>
        <a:srgbClr val="302783"/>
      </a:accent5>
      <a:accent6>
        <a:srgbClr val="FFD500"/>
      </a:accent6>
      <a:hlink>
        <a:srgbClr val="033B78"/>
      </a:hlink>
      <a:folHlink>
        <a:srgbClr val="383839"/>
      </a:folHlink>
    </a:clrScheme>
    <a:fontScheme name="Custom 75">
      <a:majorFont>
        <a:latin typeface="Tenorite"/>
        <a:ea typeface=""/>
        <a:cs typeface=""/>
      </a:majorFont>
      <a:minorFont>
        <a:latin typeface="Tenorit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ción - Precios e Índices de Referencia" id="{990A1ACC-1405-2245-97CC-FCAD6244D292}" vid="{26BAF8C5-22FF-8E4F-AF77-2EB77D96A3F6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a9c00197-d7cf-42de-9419-badbfebe82fa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E6E41C12002724294651FCBAF4590DC" ma:contentTypeVersion="17" ma:contentTypeDescription="Create a new document." ma:contentTypeScope="" ma:versionID="a8035b4a8ff12a533e365e5a9206d2cb">
  <xsd:schema xmlns:xsd="http://www.w3.org/2001/XMLSchema" xmlns:xs="http://www.w3.org/2001/XMLSchema" xmlns:p="http://schemas.microsoft.com/office/2006/metadata/properties" xmlns:ns3="a9c00197-d7cf-42de-9419-badbfebe82fa" xmlns:ns4="543d4e5b-f424-4d7b-9b44-54259e80a73c" targetNamespace="http://schemas.microsoft.com/office/2006/metadata/properties" ma:root="true" ma:fieldsID="a979a6e4eb70c7fd960f44c25c2d7d51" ns3:_="" ns4:_="">
    <xsd:import namespace="a9c00197-d7cf-42de-9419-badbfebe82fa"/>
    <xsd:import namespace="543d4e5b-f424-4d7b-9b44-54259e80a73c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LengthInSeconds" minOccurs="0"/>
                <xsd:element ref="ns3:MediaServiceAutoKeyPoints" minOccurs="0"/>
                <xsd:element ref="ns3:MediaServiceKeyPoints" minOccurs="0"/>
                <xsd:element ref="ns4:SharedWithUsers" minOccurs="0"/>
                <xsd:element ref="ns4:SharedWithDetails" minOccurs="0"/>
                <xsd:element ref="ns4:SharingHintHash" minOccurs="0"/>
                <xsd:element ref="ns3:_activity" minOccurs="0"/>
                <xsd:element ref="ns3:MediaServiceObjectDetectorVersions" minOccurs="0"/>
                <xsd:element ref="ns3:MediaServiceSystemTag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9c00197-d7cf-42de-9419-badbfebe82f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5" nillable="true" ma:displayName="Length (seconds)" ma:internalName="MediaLengthInSeconds" ma:readOnly="true">
      <xsd:simpleType>
        <xsd:restriction base="dms:Unknown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_activity" ma:index="21" nillable="true" ma:displayName="_activity" ma:hidden="true" ma:internalName="_activity">
      <xsd:simpleType>
        <xsd:restriction base="dms:Note"/>
      </xsd:simpleType>
    </xsd:element>
    <xsd:element name="MediaServiceObjectDetectorVersions" ma:index="2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ystemTags" ma:index="23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43d4e5b-f424-4d7b-9b44-54259e80a73c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20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8759F30-36A6-488E-BAFA-2AA58997F20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F2DCFB4-72BC-4624-97C9-C92038D1D8D7}">
  <ds:schemaRefs>
    <ds:schemaRef ds:uri="543d4e5b-f424-4d7b-9b44-54259e80a73c"/>
    <ds:schemaRef ds:uri="a9c00197-d7cf-42de-9419-badbfebe82fa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A3964775-A791-4DED-9690-18913F8497F5}">
  <ds:schemaRefs>
    <ds:schemaRef ds:uri="543d4e5b-f424-4d7b-9b44-54259e80a73c"/>
    <ds:schemaRef ds:uri="a9c00197-d7cf-42de-9419-badbfebe82fa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Presentación - Planificación</Template>
  <Application>Microsoft Office PowerPoint</Application>
  <PresentationFormat>Widescreen</PresentationFormat>
  <Slides>8</Slides>
  <Notes>0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9" baseType="lpstr">
      <vt:lpstr>Tema de Office</vt:lpstr>
      <vt:lpstr>Estrategia Nacional de Desarrollo Estadístico -ENDE- GUATEMALA</vt:lpstr>
      <vt:lpstr>¿Qué es una Estrategia Nacional de Desarrollo Estadístico?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Ejemplo de título de presentación</dc:title>
  <dc:creator>Creativa</dc:creator>
  <cp:revision>1</cp:revision>
  <dcterms:created xsi:type="dcterms:W3CDTF">2024-09-30T16:46:23Z</dcterms:created>
  <dcterms:modified xsi:type="dcterms:W3CDTF">2025-05-14T16:12:36Z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0x010100DE6E41C12002724294651FCBAF4590DC</vt:lpwstr>
  </property>
</Properties>
</file>